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6" r:id="rId5"/>
    <p:sldMasterId id="2147483853" r:id="rId6"/>
  </p:sldMasterIdLst>
  <p:notesMasterIdLst>
    <p:notesMasterId r:id="rId24"/>
  </p:notesMasterIdLst>
  <p:sldIdLst>
    <p:sldId id="5735" r:id="rId7"/>
    <p:sldId id="6186" r:id="rId8"/>
    <p:sldId id="1070" r:id="rId9"/>
    <p:sldId id="1073" r:id="rId10"/>
    <p:sldId id="2987" r:id="rId11"/>
    <p:sldId id="2147481584" r:id="rId12"/>
    <p:sldId id="2147481585" r:id="rId13"/>
    <p:sldId id="2147481590" r:id="rId14"/>
    <p:sldId id="2147481589" r:id="rId15"/>
    <p:sldId id="2147481586" r:id="rId16"/>
    <p:sldId id="2147481587" r:id="rId17"/>
    <p:sldId id="2147481588" r:id="rId18"/>
    <p:sldId id="2147481583" r:id="rId19"/>
    <p:sldId id="6192" r:id="rId20"/>
    <p:sldId id="2147481582" r:id="rId21"/>
    <p:sldId id="6202" r:id="rId22"/>
    <p:sldId id="6191" r:id="rId2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B1C12BBD-7A59-4673-AD11-36EB138EB83E}">
          <p14:sldIdLst>
            <p14:sldId id="5735"/>
          </p14:sldIdLst>
        </p14:section>
        <p14:section name="SEMIC services" id="{03E470CF-1389-4C3E-BB22-07D175D89508}">
          <p14:sldIdLst>
            <p14:sldId id="6186"/>
            <p14:sldId id="1070"/>
            <p14:sldId id="1073"/>
            <p14:sldId id="2987"/>
            <p14:sldId id="2147481584"/>
            <p14:sldId id="2147481585"/>
            <p14:sldId id="2147481590"/>
            <p14:sldId id="2147481589"/>
            <p14:sldId id="2147481586"/>
            <p14:sldId id="2147481587"/>
            <p14:sldId id="2147481588"/>
            <p14:sldId id="2147481583"/>
          </p14:sldIdLst>
        </p14:section>
        <p14:section name="Real world projects" id="{BEA6E360-87B0-496C-A690-C0AA55B6EC80}">
          <p14:sldIdLst/>
        </p14:section>
        <p14:section name="Specification methodology" id="{54174EFC-6B1A-4558-958B-6216AD6D6962}">
          <p14:sldIdLst/>
        </p14:section>
        <p14:section name="Conclusion" id="{8BE38DEE-0059-489D-88BC-0EBA48D8AA5A}">
          <p14:sldIdLst>
            <p14:sldId id="6192"/>
            <p14:sldId id="2147481582"/>
            <p14:sldId id="6202"/>
            <p14:sldId id="6191"/>
          </p14:sldIdLst>
        </p14:section>
      </p14:section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C31911-2DA3-C188-208A-E384A1724611}" name="Claudio Valle (BE)" initials="CV(" userId="S::claudio.v.valle@pwc.com::23bcde58-77c9-4e0f-9f29-8eeba9533cd2" providerId="AD"/>
  <p188:author id="{1762991A-D231-B67E-7B8F-A815F87AC146}" name="Jitse De Cock (BE)" initials="" userId="S::jitse.c.cock@pwc.com::4268d7a1-63fa-458a-b191-ed8dd002d759" providerId="AD"/>
  <p188:author id="{DD781E1E-17FF-BD9C-F2A8-F623DDF0427A}" name="Ine Weyts (BE)" initials="IW" userId="S::ine.weyts@pwc.com::c2f61c64-9efc-4674-b29e-4ffcff1e9465" providerId="AD"/>
  <p188:author id="{2BAF312E-7439-497E-8DCA-B1B8BE9EC4CB}" name="Charline Alexandre (BE)" initials="CA(" userId="S::charline.alexandre@pwc.com::8f334bd5-be40-4268-9882-63c4a098cb42" providerId="AD"/>
  <p188:author id="{2444213B-8001-5528-84A6-9DAC1332BA5A}" name="HAFFNER Jean-Christophe (DIGIT-EXT)" initials="H(" userId="S::jean-christophe.haffner@ext.ec.europa.eu::0e3408e6-45d4-4864-bf58-7417ad9b8410" providerId="AD"/>
  <p188:author id="{8234F943-C1F3-6DF6-15CF-314483BEBB80}" name="Emiel Dhondt (BE)" initials="" userId="S::emiel.dhondt@pwc.com::2d8016c4-6db3-4aec-9cbf-b22c1373bbb4" providerId="AD"/>
  <p188:author id="{1C14CD48-6B18-F20F-FCB3-BB45DD6C8AAE}" name="Isabaut Martens (BE)" initials="" userId="S::isabaut.martens@pwc.com::8638e49a-3ea9-4cb3-b2d3-d199566c1e57" providerId="AD"/>
  <p188:author id="{50170049-F6AF-CC0B-95FA-F438EDD8EFAF}" name="Tomas Slangen (BE)" initials="TS" userId="S::tomas.slangen@pwc.com::a48a4352-27b5-446b-9d7b-9f1d09db6ed0" providerId="AD"/>
  <p188:author id="{58D48F58-6AF9-C533-68DB-39F5BE97EE1D}" name="William Verbeeck (BE)" initials="" userId="S::william.maria.verbeeck@pwc.com::a0e47b48-fcd6-4cbc-b1c2-c16ab16a17b5" providerId="AD"/>
  <p188:author id="{B034C55D-2023-A67F-8349-578B6F41096B}" name="Nathan Ghesquière (BE)" initials="N(" userId="S::nathan.ghesquiere@pwc.com::ef2047df-6f16-4420-a8a2-c4f88d886a27" providerId="AD"/>
  <p188:author id="{88307D64-14BA-DA6C-03A8-08112594CC05}" name="Juan Alvarez (BE)" initials="" userId="S::juan.alvarez@pwc.com::6c4007fa-82b2-4ee7-9477-e0b2140c4eb4" providerId="AD"/>
  <p188:author id="{4DE3996D-3490-0A03-ABA7-C4C303443D47}" name="Jean-Christophe Haffner (BE)" initials="J(" userId="S::jean-christophe.haffner_pwc.com#ext#@eceuropaeu.onmicrosoft.com::504b6c30-6984-41ba-8173-a7b44f983a3e" providerId="AD"/>
  <p188:author id="{D1A1037A-E5BF-4A40-F307-92B09D56F55E}" name="Emiel Dhondt (BE)" initials="E(" userId="S::emiel.dhondt_pwc.com#ext#@eceuropaeu.onmicrosoft.com::74f232d9-c7b3-42ec-8a56-c5609929926a" providerId="AD"/>
  <p188:author id="{19C0367F-BB66-EC1A-A16A-BC8ECB65D88A}" name="Emilien Caudron (BE)" initials="EC(" userId="S::emilien.caudron@pwc.com::e633a278-6926-4198-bfbf-100fd520fcb6" providerId="AD"/>
  <p188:author id="{53435A9D-370B-8A22-E93D-25EAAFF0123C}" name="Florian Barthelemy (BE)" initials="FB(" userId="S::barthelemy.florian@pwc.com::44079f30-6b46-4361-b673-235c9ef3a07b" providerId="AD"/>
  <p188:author id="{7E34E8A5-542B-D66E-2565-84EBCA2F2072}" name="Alexander Potloot (BE)" initials="A(" userId="S::alexander.potloot_pwc.com#ext#@eceuropaeu.onmicrosoft.com::3731d55a-3a78-41db-a498-7cae4e02b277" providerId="AD"/>
  <p188:author id="{47EBB3B3-F8D8-28C5-2631-54634BAEE6A7}" name="Jean-Christophe Haffner (BE)" initials="JCH(" userId="S::jean-christophe.haffner@pwc.com::614818a7-861e-49e8-a29f-ff14caebbdd9" providerId="AD"/>
  <p188:author id="{32CBCADC-62E6-5B4E-1B9A-715E3CBBAFE5}" name="Alexander Potloot (BE)" initials="AP" userId="S::alexander.potloot@pwc.com::22df2d4c-593c-4ddf-ad34-536b45bca305" providerId="AD"/>
  <p188:author id="{3C1064E4-F923-2E49-1511-BCE717B35D5C}" name="LOBO Georges (DIGIT)" initials="GL" userId="S::Georges.LOBO@ec.europa.eu::7db3d0e7-56d4-472b-b81d-1901a807201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E30"/>
    <a:srgbClr val="071E2C"/>
    <a:srgbClr val="003C8C"/>
    <a:srgbClr val="EE9C2B"/>
    <a:srgbClr val="B2D76F"/>
    <a:srgbClr val="2E8FB2"/>
    <a:srgbClr val="C2DA63"/>
    <a:srgbClr val="288EBE"/>
    <a:srgbClr val="F39222"/>
    <a:srgbClr val="43B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A8F26A-42E7-BBE4-9212-F20206D0C978}" v="1" dt="2026-05-04T17:37:19.3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9C895-9659-4595-9EDF-A993EF8C6C75}" type="datetimeFigureOut">
              <a:t>5/4/2026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60425-F9CE-4D9A-A6BD-624BAE32A9A4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5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60425-F9CE-4D9A-A6BD-624BAE32A9A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817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7390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D4B34-90DD-C0EB-5773-047594F5C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2A258E-712C-C339-15E5-A405513FC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9F47BA-1A38-8AEE-BA1A-D5E3754537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D27C4-294D-B091-6675-60049D4144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B9A84A-733A-0C47-AC2B-F0C70F83A7E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286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60425-F9CE-4D9A-A6BD-624BAE32A9A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655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6776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127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B9A84A-733A-0C47-AC2B-F0C70F83A7E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227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0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AB370-C56D-C0E4-5080-3D509E160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A1D4B3-41B6-B074-4BFF-70781F4381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1AF1E7-F06A-96AE-0330-C5F2F232E9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2CB0EB-24EA-FB87-1827-B945EAECF7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283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9F01E-AB4A-2593-C34B-2F8C9CD92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295032-A184-927D-DAF5-6A74534F5E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1C39EF-0A6F-5545-2504-A81E67F37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F13F13-C6CA-0840-5F3C-7CA968E52D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7192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80D13-4BEB-2C6D-65CA-C3110E8A7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225E0D-7088-085E-B0E8-EDB37DE4EE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A7BBA8-6358-19A4-5751-53798530F5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6DD9A0-AC6D-9AC8-7111-CEE346A67A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787CBC-6B0E-47C0-B9CA-B4A7C930499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673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A9CBCE-8B50-46EA-92ED-024C9FCC730D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234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32544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036641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749840" y="2895589"/>
            <a:ext cx="4692321" cy="1066822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739846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10413" y="852471"/>
            <a:ext cx="5170909" cy="5153058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183262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19138" y="1877131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9788" y="271536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19138" y="275986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8" y="3112678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8" y="355671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19138" y="360122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39788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63536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42886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8" y="482541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51344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30694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63536" y="5716385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85800" y="-16852"/>
            <a:ext cx="0" cy="10693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44889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ata 10"/>
          <p:cNvSpPr/>
          <p:nvPr userDrawn="1"/>
        </p:nvSpPr>
        <p:spPr>
          <a:xfrm>
            <a:off x="4478832" y="0"/>
            <a:ext cx="7941277" cy="6858000"/>
          </a:xfrm>
          <a:prstGeom prst="flowChartInputOut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695569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43467" y="1824617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22817" y="1869122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78392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43467" y="269563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22817" y="274013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43467" y="310095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43467" y="3566643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22817" y="3611148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43467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43467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22817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43467" y="4834974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43467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22817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43467" y="570598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2" name="Title 3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685800" y="-4152"/>
            <a:ext cx="0" cy="10566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07419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1" descr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62572" y="-1398588"/>
            <a:ext cx="9697075" cy="754380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440426" y="180816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1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0913423" y="180816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440426" y="2376199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0913423" y="2376199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6440426" y="2944235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5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10913423" y="2944235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6440426" y="3512271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10913423" y="3512271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8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440426" y="4080307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0913423" y="4080307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6440426" y="464834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10913423" y="464834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440426" y="213726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6440426" y="2714908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6440426" y="3273339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6440426" y="3858896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6440426" y="4409411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>
            <a:off x="6440426" y="497744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11535934" y="0"/>
            <a:ext cx="0" cy="1052513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27984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pt-PT" smtClean="0"/>
              <a:pPr/>
              <a:t>‹#›</a:t>
            </a:fld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9788" y="3233188"/>
            <a:ext cx="11457583" cy="391625"/>
          </a:xfrm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Chapter name here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753227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16399" y="2150883"/>
            <a:ext cx="1359200" cy="67252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370512" y="2218135"/>
            <a:ext cx="1450975" cy="970868"/>
          </a:xfrm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0945581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07001159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8199" y="2161641"/>
            <a:ext cx="1450975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4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2228893"/>
            <a:ext cx="1450975" cy="970868"/>
          </a:xfrm>
        </p:spPr>
        <p:txBody>
          <a:bodyPr>
            <a:noAutofit/>
          </a:bodyPr>
          <a:lstStyle>
            <a:lvl1pPr marL="0" indent="0" algn="l">
              <a:buNone/>
              <a:defRPr sz="8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661260"/>
            <a:ext cx="3583193" cy="602832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44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4346600"/>
            <a:ext cx="3583193" cy="309348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250723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75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162793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932606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2162793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932606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2162793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2162793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6932606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6932606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62793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62793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932606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932606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62793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62793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932606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932606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78920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10105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10105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879917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879917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10105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10105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879917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879917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25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2110105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6879917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2110105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6879917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0694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9"/>
          </p:nvPr>
        </p:nvSpPr>
        <p:spPr>
          <a:xfrm>
            <a:off x="8350250" y="0"/>
            <a:ext cx="3841750" cy="6858000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9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705252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9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705252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839789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9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4705252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4705252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9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839789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4705252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4705252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9789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839789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705252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4705252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726972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727082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504500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1_com_linhas (1).png" descr="img1_com_linhas (1).png"/>
          <p:cNvPicPr>
            <a:picLocks noChangeAspect="1"/>
          </p:cNvPicPr>
          <p:nvPr userDrawn="1"/>
        </p:nvPicPr>
        <p:blipFill>
          <a:blip r:embed="rId2"/>
          <a:srcRect l="50407"/>
          <a:stretch>
            <a:fillRect/>
          </a:stretch>
        </p:blipFill>
        <p:spPr>
          <a:xfrm>
            <a:off x="5959694" y="-158472"/>
            <a:ext cx="604638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059516"/>
            <a:ext cx="6085114" cy="553165"/>
          </a:xfrm>
        </p:spPr>
        <p:txBody>
          <a:bodyPr lIns="0" tIns="0" rIns="0" bIns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923360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000" noProof="0"/>
              <a:t> </a:t>
            </a:r>
            <a:endParaRPr lang="en-US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421587"/>
            <a:ext cx="4849167" cy="2125104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91537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4808" y="1276346"/>
            <a:ext cx="11083636" cy="465423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366884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014800"/>
            <a:ext cx="697484" cy="55580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65296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601429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838199" y="2624415"/>
            <a:ext cx="4849167" cy="34747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3265002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40500655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>
                <a:latin typeface="EC Square Sans Pro" panose="020B0506040000020004" pitchFamily="34" charset="0"/>
              </a:rPr>
              <a:t>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933241" y="2978374"/>
            <a:ext cx="1032551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This text box can be used to write an inspiring phrase and the colored shapes can be used to underline the key message.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744261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8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978374"/>
            <a:ext cx="386442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This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box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an</a:t>
            </a:r>
            <a:r>
              <a:rPr lang="pt-PT"/>
              <a:t> </a:t>
            </a:r>
            <a:r>
              <a:rPr lang="pt-PT" err="1"/>
              <a:t>inpiring</a:t>
            </a:r>
            <a:r>
              <a:rPr lang="pt-PT"/>
              <a:t> </a:t>
            </a:r>
            <a:r>
              <a:rPr lang="pt-PT" err="1"/>
              <a:t>phrase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colors</a:t>
            </a:r>
            <a:r>
              <a:rPr lang="pt-PT"/>
              <a:t>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highlight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key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61621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1747131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307167" y="867569"/>
            <a:ext cx="9577666" cy="5122863"/>
          </a:xfrm>
        </p:spPr>
        <p:txBody>
          <a:bodyPr anchor="ctr">
            <a:normAutofit/>
          </a:bodyPr>
          <a:lstStyle>
            <a:lvl1pPr marL="0" indent="0">
              <a:buNone/>
              <a:defRPr sz="7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Make</a:t>
            </a:r>
            <a:r>
              <a:rPr lang="pt-PT"/>
              <a:t> a short </a:t>
            </a:r>
            <a:r>
              <a:rPr lang="pt-PT" err="1"/>
              <a:t>statement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highlight</a:t>
            </a:r>
            <a:r>
              <a:rPr lang="pt-PT"/>
              <a:t> some </a:t>
            </a:r>
            <a:r>
              <a:rPr lang="pt-PT" err="1"/>
              <a:t>words</a:t>
            </a:r>
            <a:r>
              <a:rPr lang="pt-PT"/>
              <a:t>.</a:t>
            </a:r>
          </a:p>
        </p:txBody>
      </p:sp>
      <p:cxnSp>
        <p:nvCxnSpPr>
          <p:cNvPr id="5" name="Straight Connector 11">
            <a:extLst>
              <a:ext uri="{FF2B5EF4-FFF2-40B4-BE49-F238E27FC236}">
                <a16:creationId xmlns:a16="http://schemas.microsoft.com/office/drawing/2014/main" id="{057275A2-4FF5-5841-8990-4634922B02DB}"/>
              </a:ext>
            </a:extLst>
          </p:cNvPr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672498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0">
    <p:bg>
      <p:bgPr>
        <a:blipFill dpi="0" rotWithShape="1">
          <a:blip r:embed="rId2"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2058656" y="1994117"/>
            <a:ext cx="8074688" cy="2869767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0" b="0" baseline="0">
                <a:solidFill>
                  <a:schemeClr val="accent4"/>
                </a:solidFill>
              </a:defRPr>
            </a:lvl1pPr>
          </a:lstStyle>
          <a:p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Lorem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ipsum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dolor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amet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,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consectetur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adipiscing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elit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2058656" y="4905271"/>
            <a:ext cx="8074688" cy="43040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baseline="0">
                <a:solidFill>
                  <a:schemeClr val="accent4"/>
                </a:solidFill>
              </a:defRPr>
            </a:lvl1pPr>
          </a:lstStyle>
          <a:p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-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Author’s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name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and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surname</a:t>
            </a:r>
            <a:endParaRPr lang="pt-PT">
              <a:solidFill>
                <a:schemeClr val="accent4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9228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4703805" y="0"/>
            <a:ext cx="2784390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138050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ik-macmillan-YXemfQiPR_E-unsplash.jpg" descr="nik-macmillan-YXemfQiPR_E-unsplash.jpg"/>
          <p:cNvPicPr>
            <a:picLocks noChangeAspect="1"/>
          </p:cNvPicPr>
          <p:nvPr userDrawn="1"/>
        </p:nvPicPr>
        <p:blipFill rotWithShape="1">
          <a:blip r:embed="rId2">
            <a:alphaModFix amt="35013"/>
          </a:blip>
          <a:srcRect t="8080" b="778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2048608" y="1994116"/>
            <a:ext cx="8084736" cy="286976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2048608" y="4886369"/>
            <a:ext cx="8084736" cy="38779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- </a:t>
            </a:r>
            <a:r>
              <a:rPr lang="pt-PT" err="1"/>
              <a:t>Author’s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  <a:p>
            <a:pPr lvl="0"/>
            <a:endParaRPr lang="pt-PT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46846773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1" descr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8164" y="874428"/>
            <a:ext cx="3055672" cy="305280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654922" y="4382758"/>
            <a:ext cx="8882157" cy="430405"/>
          </a:xfrm>
        </p:spPr>
        <p:txBody>
          <a:bodyPr lIns="0" tIns="0" rIns="0" bIns="0" anchor="t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baseline="0">
                <a:solidFill>
                  <a:schemeClr val="accent4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Here you can either ask the reader a question by filling this text box or introduce a Q&amp;A moment in a presentation.</a:t>
            </a:r>
          </a:p>
        </p:txBody>
      </p:sp>
    </p:spTree>
    <p:extLst>
      <p:ext uri="{BB962C8B-B14F-4D97-AF65-F5344CB8AC3E}">
        <p14:creationId xmlns:p14="http://schemas.microsoft.com/office/powerpoint/2010/main" val="334259763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icture 10"/>
          <p:cNvPicPr>
            <a:picLocks noChangeAspect="1"/>
          </p:cNvPicPr>
          <p:nvPr userDrawn="1"/>
        </p:nvPicPr>
        <p:blipFill>
          <a:blip r:embed="rId2">
            <a:alphaModFix amt="42497"/>
          </a:blip>
          <a:srcRect t="36538" b="22112"/>
          <a:stretch>
            <a:fillRect/>
          </a:stretch>
        </p:blipFill>
        <p:spPr>
          <a:xfrm rot="10800000">
            <a:off x="-2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03902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364994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8200" y="5260869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898735" y="2334309"/>
            <a:ext cx="1122196" cy="89513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 rot="5400000">
            <a:off x="898502" y="3943908"/>
            <a:ext cx="1122663" cy="89513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 rot="5400000">
            <a:off x="896812" y="5558074"/>
            <a:ext cx="1126041" cy="89514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1742640" y="1817968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1742638" y="2139233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1742640" y="3427333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1742638" y="3748598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42638" y="5039809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42636" y="5361074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91447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90543" y="1817968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90541" y="2139233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2190543" y="3427333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190541" y="3748598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2190541" y="5039809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2190539" y="5361074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918133" y="1817968"/>
            <a:ext cx="950976" cy="950976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918133" y="3427333"/>
            <a:ext cx="950976" cy="950976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918133" y="5036698"/>
            <a:ext cx="950976" cy="950976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56167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3554033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3554033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3555619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43"/>
          </p:nvPr>
        </p:nvSpPr>
        <p:spPr>
          <a:xfrm>
            <a:off x="839788" y="1597025"/>
            <a:ext cx="3340100" cy="1831975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44"/>
          </p:nvPr>
        </p:nvSpPr>
        <p:spPr>
          <a:xfrm>
            <a:off x="4436907" y="1597024"/>
            <a:ext cx="3340100" cy="1831975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45"/>
          </p:nvPr>
        </p:nvSpPr>
        <p:spPr>
          <a:xfrm>
            <a:off x="8033797" y="1597978"/>
            <a:ext cx="3340100" cy="1831975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82305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420558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2420558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2422144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12187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7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Straight Connector 3"/>
          <p:cNvSpPr/>
          <p:nvPr userDrawn="1"/>
        </p:nvSpPr>
        <p:spPr>
          <a:xfrm>
            <a:off x="586871" y="3428999"/>
            <a:ext cx="11018258" cy="2"/>
          </a:xfrm>
          <a:prstGeom prst="line">
            <a:avLst/>
          </a:prstGeom>
          <a:ln w="19050">
            <a:solidFill>
              <a:srgbClr val="F4CF30"/>
            </a:solidFill>
            <a:prstDash val="sysDot"/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149994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994891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7305097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39788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9460200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7304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2993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5149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9460200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1353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3509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5664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9975755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3" name="Text Placeholder 12"/>
          <p:cNvSpPr>
            <a:spLocks noGrp="1" noChangeAspect="1"/>
          </p:cNvSpPr>
          <p:nvPr>
            <p:ph type="body" sz="quarter" idx="80" hasCustomPrompt="1"/>
          </p:nvPr>
        </p:nvSpPr>
        <p:spPr>
          <a:xfrm>
            <a:off x="7820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70583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4958825" cy="3564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Círculo"/>
          <p:cNvSpPr/>
          <p:nvPr/>
        </p:nvSpPr>
        <p:spPr>
          <a:xfrm>
            <a:off x="8276932" y="4420630"/>
            <a:ext cx="1695814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grpSp>
        <p:nvGrpSpPr>
          <p:cNvPr id="7" name="Grupo"/>
          <p:cNvGrpSpPr/>
          <p:nvPr/>
        </p:nvGrpSpPr>
        <p:grpSpPr>
          <a:xfrm>
            <a:off x="4736677" y="126352"/>
            <a:ext cx="6898239" cy="6605348"/>
            <a:chOff x="3" y="-8"/>
            <a:chExt cx="6898235" cy="6605344"/>
          </a:xfrm>
        </p:grpSpPr>
        <p:sp>
          <p:nvSpPr>
            <p:cNvPr id="26" name="Arc 32"/>
            <p:cNvSpPr/>
            <p:nvPr/>
          </p:nvSpPr>
          <p:spPr>
            <a:xfrm rot="16829398" flipH="1">
              <a:off x="598079" y="1251619"/>
              <a:ext cx="1919462" cy="136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9" h="20329" extrusionOk="0">
                  <a:moveTo>
                    <a:pt x="486" y="20329"/>
                  </a:moveTo>
                  <a:cubicBezTo>
                    <a:pt x="-1311" y="12003"/>
                    <a:pt x="2035" y="3205"/>
                    <a:pt x="7959" y="679"/>
                  </a:cubicBezTo>
                  <a:cubicBezTo>
                    <a:pt x="12533" y="-1271"/>
                    <a:pt x="17484" y="1070"/>
                    <a:pt x="20289" y="6509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7" name="Arc 33"/>
            <p:cNvSpPr/>
            <p:nvPr/>
          </p:nvSpPr>
          <p:spPr>
            <a:xfrm rot="1206224" flipH="1">
              <a:off x="4410970" y="1103002"/>
              <a:ext cx="1907106" cy="1368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1" h="20360" extrusionOk="0">
                  <a:moveTo>
                    <a:pt x="489" y="20360"/>
                  </a:moveTo>
                  <a:cubicBezTo>
                    <a:pt x="-1319" y="12021"/>
                    <a:pt x="2047" y="3210"/>
                    <a:pt x="8007" y="681"/>
                  </a:cubicBezTo>
                  <a:cubicBezTo>
                    <a:pt x="12531" y="-1240"/>
                    <a:pt x="17432" y="992"/>
                    <a:pt x="20281" y="627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8" name="Arc 34"/>
            <p:cNvSpPr/>
            <p:nvPr/>
          </p:nvSpPr>
          <p:spPr>
            <a:xfrm rot="19800000" flipH="1">
              <a:off x="2512479" y="374784"/>
              <a:ext cx="1833478" cy="124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6" h="20822" extrusionOk="0">
                  <a:moveTo>
                    <a:pt x="189" y="20822"/>
                  </a:moveTo>
                  <a:cubicBezTo>
                    <a:pt x="-974" y="11200"/>
                    <a:pt x="3342" y="2003"/>
                    <a:pt x="9828" y="278"/>
                  </a:cubicBezTo>
                  <a:cubicBezTo>
                    <a:pt x="13800" y="-778"/>
                    <a:pt x="17862" y="1216"/>
                    <a:pt x="20626" y="5578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9" name="Arc 35"/>
            <p:cNvSpPr/>
            <p:nvPr/>
          </p:nvSpPr>
          <p:spPr>
            <a:xfrm rot="13683772" flipH="1">
              <a:off x="166213" y="3356574"/>
              <a:ext cx="1933689" cy="130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3" h="20456" extrusionOk="0">
                  <a:moveTo>
                    <a:pt x="315" y="20456"/>
                  </a:moveTo>
                  <a:cubicBezTo>
                    <a:pt x="-1137" y="11558"/>
                    <a:pt x="2571" y="2606"/>
                    <a:pt x="8596" y="462"/>
                  </a:cubicBezTo>
                  <a:cubicBezTo>
                    <a:pt x="13110" y="-1144"/>
                    <a:pt x="17827" y="1519"/>
                    <a:pt x="20463" y="716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0" name="Arc 36"/>
            <p:cNvSpPr/>
            <p:nvPr/>
          </p:nvSpPr>
          <p:spPr>
            <a:xfrm rot="4307260" flipH="1">
              <a:off x="4974159" y="3093324"/>
              <a:ext cx="1884215" cy="1447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3" h="20266" extrusionOk="0">
                  <a:moveTo>
                    <a:pt x="783" y="20266"/>
                  </a:moveTo>
                  <a:cubicBezTo>
                    <a:pt x="-1497" y="12632"/>
                    <a:pt x="1371" y="4017"/>
                    <a:pt x="7189" y="1025"/>
                  </a:cubicBezTo>
                  <a:cubicBezTo>
                    <a:pt x="11776" y="-1334"/>
                    <a:pt x="16998" y="472"/>
                    <a:pt x="20103" y="549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1" name="Arc 37"/>
            <p:cNvSpPr/>
            <p:nvPr/>
          </p:nvSpPr>
          <p:spPr>
            <a:xfrm rot="7465034" flipH="1">
              <a:off x="3704707" y="4763577"/>
              <a:ext cx="1868650" cy="1368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5" h="20451" extrusionOk="0">
                  <a:moveTo>
                    <a:pt x="498" y="20451"/>
                  </a:moveTo>
                  <a:cubicBezTo>
                    <a:pt x="-1345" y="12074"/>
                    <a:pt x="2086" y="3224"/>
                    <a:pt x="8161" y="683"/>
                  </a:cubicBezTo>
                  <a:cubicBezTo>
                    <a:pt x="12540" y="-1149"/>
                    <a:pt x="17290" y="775"/>
                    <a:pt x="20255" y="558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2" name="Arc 38"/>
            <p:cNvSpPr/>
            <p:nvPr/>
          </p:nvSpPr>
          <p:spPr>
            <a:xfrm rot="10521581" flipH="1">
              <a:off x="1615389" y="4900759"/>
              <a:ext cx="1888466" cy="12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1" h="20580" extrusionOk="0">
                  <a:moveTo>
                    <a:pt x="296" y="20580"/>
                  </a:moveTo>
                  <a:cubicBezTo>
                    <a:pt x="-1129" y="11534"/>
                    <a:pt x="2731" y="2512"/>
                    <a:pt x="8918" y="429"/>
                  </a:cubicBezTo>
                  <a:cubicBezTo>
                    <a:pt x="13221" y="-1020"/>
                    <a:pt x="17711" y="1262"/>
                    <a:pt x="20471" y="630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</p:grpSp>
      <p:sp>
        <p:nvSpPr>
          <p:cNvPr id="24" name="Círculo"/>
          <p:cNvSpPr/>
          <p:nvPr/>
        </p:nvSpPr>
        <p:spPr>
          <a:xfrm>
            <a:off x="9478523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2" name="Círculo"/>
          <p:cNvSpPr/>
          <p:nvPr/>
        </p:nvSpPr>
        <p:spPr>
          <a:xfrm>
            <a:off x="9018963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0" name="Círculo"/>
          <p:cNvSpPr/>
          <p:nvPr/>
        </p:nvSpPr>
        <p:spPr>
          <a:xfrm>
            <a:off x="7349278" y="699312"/>
            <a:ext cx="1695815" cy="1695820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8" name="Círculo"/>
          <p:cNvSpPr/>
          <p:nvPr/>
        </p:nvSpPr>
        <p:spPr>
          <a:xfrm>
            <a:off x="5725291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6" name="Círculo"/>
          <p:cNvSpPr/>
          <p:nvPr/>
        </p:nvSpPr>
        <p:spPr>
          <a:xfrm>
            <a:off x="5357765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" name="Círculo"/>
          <p:cNvSpPr/>
          <p:nvPr/>
        </p:nvSpPr>
        <p:spPr>
          <a:xfrm>
            <a:off x="6520767" y="4420630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4958076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50448" y="1944688"/>
            <a:ext cx="3928481" cy="14772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 </a:t>
            </a:r>
            <a:r>
              <a:rPr lang="pt-PT" err="1"/>
              <a:t>inventore</a:t>
            </a:r>
            <a:r>
              <a:rPr lang="pt-PT"/>
              <a:t> </a:t>
            </a:r>
            <a:r>
              <a:rPr lang="pt-PT" err="1"/>
              <a:t>veritatis</a:t>
            </a:r>
            <a:r>
              <a:rPr lang="pt-PT"/>
              <a:t>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quasi</a:t>
            </a:r>
            <a:r>
              <a:rPr lang="pt-PT"/>
              <a:t> </a:t>
            </a:r>
            <a:r>
              <a:rPr lang="pt-PT" err="1"/>
              <a:t>architecto</a:t>
            </a:r>
            <a:r>
              <a:rPr lang="pt-PT"/>
              <a:t> </a:t>
            </a:r>
            <a:r>
              <a:rPr lang="pt-PT" err="1"/>
              <a:t>beatae</a:t>
            </a:r>
            <a:r>
              <a:rPr lang="pt-PT"/>
              <a:t> vitae </a:t>
            </a:r>
            <a:r>
              <a:rPr lang="pt-PT" err="1"/>
              <a:t>dicta</a:t>
            </a:r>
            <a:r>
              <a:rPr lang="pt-PT"/>
              <a:t> </a:t>
            </a:r>
            <a:r>
              <a:rPr lang="pt-PT" err="1"/>
              <a:t>sunt</a:t>
            </a:r>
            <a:r>
              <a:rPr lang="pt-PT"/>
              <a:t> </a:t>
            </a:r>
            <a:r>
              <a:rPr lang="pt-PT" err="1"/>
              <a:t>explicabo</a:t>
            </a:r>
            <a:r>
              <a:rPr lang="pt-PT"/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549986" y="3517599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549986" y="3783022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670719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670719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846583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51" hasCustomPrompt="1"/>
          </p:nvPr>
        </p:nvSpPr>
        <p:spPr>
          <a:xfrm>
            <a:off x="846583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52" hasCustomPrompt="1"/>
          </p:nvPr>
        </p:nvSpPr>
        <p:spPr>
          <a:xfrm>
            <a:off x="9671605" y="352136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53" hasCustomPrompt="1"/>
          </p:nvPr>
        </p:nvSpPr>
        <p:spPr>
          <a:xfrm>
            <a:off x="9671605" y="378678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4" hasCustomPrompt="1"/>
          </p:nvPr>
        </p:nvSpPr>
        <p:spPr>
          <a:xfrm>
            <a:off x="7534707" y="110194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5" hasCustomPrompt="1"/>
          </p:nvPr>
        </p:nvSpPr>
        <p:spPr>
          <a:xfrm>
            <a:off x="7534707" y="136736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5917881" y="1776783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5917881" y="2042206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9205013" y="174838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9205013" y="201380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7178168" y="2963416"/>
            <a:ext cx="2141575" cy="93386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1" cap="all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Main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endParaRPr lang="pt-PT"/>
          </a:p>
        </p:txBody>
      </p:sp>
      <p:cxnSp>
        <p:nvCxnSpPr>
          <p:cNvPr id="53" name="Straight Connector 5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20455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Arc 12"/>
          <p:cNvSpPr/>
          <p:nvPr userDrawn="1"/>
        </p:nvSpPr>
        <p:spPr>
          <a:xfrm>
            <a:off x="4259372" y="2193306"/>
            <a:ext cx="3673181" cy="3673181"/>
          </a:xfrm>
          <a:prstGeom prst="ellipse">
            <a:avLst/>
          </a:prstGeom>
          <a:ln w="19050">
            <a:solidFill>
              <a:srgbClr val="A6A6A6"/>
            </a:solidFill>
            <a:prstDash val="sysDot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9" name="Oval 15"/>
          <p:cNvSpPr/>
          <p:nvPr userDrawn="1"/>
        </p:nvSpPr>
        <p:spPr>
          <a:xfrm>
            <a:off x="4807465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18"/>
          <p:cNvSpPr/>
          <p:nvPr userDrawn="1"/>
        </p:nvSpPr>
        <p:spPr>
          <a:xfrm>
            <a:off x="7118997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Oval 21"/>
          <p:cNvSpPr/>
          <p:nvPr userDrawn="1"/>
        </p:nvSpPr>
        <p:spPr>
          <a:xfrm>
            <a:off x="4807465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Oval 24"/>
          <p:cNvSpPr/>
          <p:nvPr userDrawn="1"/>
        </p:nvSpPr>
        <p:spPr>
          <a:xfrm>
            <a:off x="7118997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3" name="Oval 27"/>
          <p:cNvSpPr/>
          <p:nvPr userDrawn="1"/>
        </p:nvSpPr>
        <p:spPr>
          <a:xfrm>
            <a:off x="7797318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Oval 30"/>
          <p:cNvSpPr/>
          <p:nvPr userDrawn="1"/>
        </p:nvSpPr>
        <p:spPr>
          <a:xfrm>
            <a:off x="4124145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115366" y="2209360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115366" y="2474783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115366" y="4989233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1115366" y="5254656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614624" y="3599296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614624" y="3864719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8400964" y="3599296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8400964" y="3864719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42360" y="4989233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65" hasCustomPrompt="1"/>
          </p:nvPr>
        </p:nvSpPr>
        <p:spPr>
          <a:xfrm>
            <a:off x="7842360" y="5254656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66" hasCustomPrompt="1"/>
          </p:nvPr>
        </p:nvSpPr>
        <p:spPr>
          <a:xfrm>
            <a:off x="7842360" y="2209360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7842360" y="2474783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574194" y="3549274"/>
            <a:ext cx="1043611" cy="104361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76521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73"/>
          <p:cNvGrpSpPr/>
          <p:nvPr userDrawn="1"/>
        </p:nvGrpSpPr>
        <p:grpSpPr>
          <a:xfrm>
            <a:off x="4508054" y="2774544"/>
            <a:ext cx="465988" cy="218146"/>
            <a:chOff x="0" y="0"/>
            <a:chExt cx="465987" cy="218144"/>
          </a:xfrm>
        </p:grpSpPr>
        <p:sp>
          <p:nvSpPr>
            <p:cNvPr id="5" name="Straight Connector 37"/>
            <p:cNvSpPr/>
            <p:nvPr/>
          </p:nvSpPr>
          <p:spPr>
            <a:xfrm flipH="1" flipV="1">
              <a:off x="226513" y="1159"/>
              <a:ext cx="239476" cy="216985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" name="Straight Connector 38"/>
            <p:cNvSpPr/>
            <p:nvPr/>
          </p:nvSpPr>
          <p:spPr>
            <a:xfrm flipH="1" flipV="1">
              <a:off x="0" y="-1"/>
              <a:ext cx="226515" cy="3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" name="Group 74"/>
          <p:cNvGrpSpPr/>
          <p:nvPr userDrawn="1"/>
        </p:nvGrpSpPr>
        <p:grpSpPr>
          <a:xfrm>
            <a:off x="7130014" y="2772739"/>
            <a:ext cx="514107" cy="221756"/>
            <a:chOff x="-1" y="0"/>
            <a:chExt cx="514105" cy="221755"/>
          </a:xfrm>
        </p:grpSpPr>
        <p:sp>
          <p:nvSpPr>
            <p:cNvPr id="8" name="Straight Connector 40"/>
            <p:cNvSpPr/>
            <p:nvPr/>
          </p:nvSpPr>
          <p:spPr>
            <a:xfrm flipV="1">
              <a:off x="-2" y="1096"/>
              <a:ext cx="239477" cy="220660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" name="Straight Connector 41"/>
            <p:cNvSpPr/>
            <p:nvPr/>
          </p:nvSpPr>
          <p:spPr>
            <a:xfrm>
              <a:off x="239474" y="-1"/>
              <a:ext cx="274631" cy="2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0" name="Group 81"/>
          <p:cNvGrpSpPr/>
          <p:nvPr userDrawn="1"/>
        </p:nvGrpSpPr>
        <p:grpSpPr>
          <a:xfrm>
            <a:off x="4508052" y="5198100"/>
            <a:ext cx="456055" cy="218146"/>
            <a:chOff x="0" y="0"/>
            <a:chExt cx="456054" cy="218144"/>
          </a:xfrm>
        </p:grpSpPr>
        <p:sp>
          <p:nvSpPr>
            <p:cNvPr id="11" name="Straight Connector 43"/>
            <p:cNvSpPr/>
            <p:nvPr/>
          </p:nvSpPr>
          <p:spPr>
            <a:xfrm flipH="1">
              <a:off x="216579" y="-2"/>
              <a:ext cx="239476" cy="216986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Straight Connector 44"/>
            <p:cNvSpPr/>
            <p:nvPr/>
          </p:nvSpPr>
          <p:spPr>
            <a:xfrm flipH="1" flipV="1">
              <a:off x="0" y="218141"/>
              <a:ext cx="216582" cy="3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3" name="Group 84"/>
          <p:cNvGrpSpPr/>
          <p:nvPr userDrawn="1"/>
        </p:nvGrpSpPr>
        <p:grpSpPr>
          <a:xfrm>
            <a:off x="7150905" y="5196294"/>
            <a:ext cx="493215" cy="221757"/>
            <a:chOff x="-1" y="-1"/>
            <a:chExt cx="493214" cy="221756"/>
          </a:xfrm>
        </p:grpSpPr>
        <p:sp>
          <p:nvSpPr>
            <p:cNvPr id="14" name="Straight Connector 46"/>
            <p:cNvSpPr/>
            <p:nvPr/>
          </p:nvSpPr>
          <p:spPr>
            <a:xfrm>
              <a:off x="-2" y="-2"/>
              <a:ext cx="239478" cy="220660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Straight Connector 47"/>
            <p:cNvSpPr/>
            <p:nvPr/>
          </p:nvSpPr>
          <p:spPr>
            <a:xfrm>
              <a:off x="239473" y="221753"/>
              <a:ext cx="253741" cy="3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6" name="Group 1"/>
          <p:cNvGrpSpPr/>
          <p:nvPr userDrawn="1"/>
        </p:nvGrpSpPr>
        <p:grpSpPr>
          <a:xfrm>
            <a:off x="4215827" y="2249573"/>
            <a:ext cx="3743531" cy="3741989"/>
            <a:chOff x="0" y="0"/>
            <a:chExt cx="3743530" cy="3741988"/>
          </a:xfrm>
        </p:grpSpPr>
        <p:sp>
          <p:nvSpPr>
            <p:cNvPr id="17" name="Freeform 5"/>
            <p:cNvSpPr/>
            <p:nvPr/>
          </p:nvSpPr>
          <p:spPr>
            <a:xfrm>
              <a:off x="-1" y="1273833"/>
              <a:ext cx="1868586" cy="224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736"/>
                  </a:moveTo>
                  <a:cubicBezTo>
                    <a:pt x="10800" y="5736"/>
                    <a:pt x="10800" y="5772"/>
                    <a:pt x="10800" y="5808"/>
                  </a:cubicBezTo>
                  <a:cubicBezTo>
                    <a:pt x="10800" y="6208"/>
                    <a:pt x="10844" y="6607"/>
                    <a:pt x="10887" y="6970"/>
                  </a:cubicBezTo>
                  <a:cubicBezTo>
                    <a:pt x="11192" y="8967"/>
                    <a:pt x="12237" y="10709"/>
                    <a:pt x="13979" y="12161"/>
                  </a:cubicBezTo>
                  <a:cubicBezTo>
                    <a:pt x="15460" y="13396"/>
                    <a:pt x="17115" y="14194"/>
                    <a:pt x="19031" y="14557"/>
                  </a:cubicBezTo>
                  <a:cubicBezTo>
                    <a:pt x="19858" y="14739"/>
                    <a:pt x="20685" y="14811"/>
                    <a:pt x="21600" y="14811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42" y="21600"/>
                    <a:pt x="19684" y="21564"/>
                    <a:pt x="18726" y="21455"/>
                  </a:cubicBezTo>
                  <a:cubicBezTo>
                    <a:pt x="14719" y="20983"/>
                    <a:pt x="11235" y="19494"/>
                    <a:pt x="8231" y="16990"/>
                  </a:cubicBezTo>
                  <a:cubicBezTo>
                    <a:pt x="4877" y="14158"/>
                    <a:pt x="3005" y="10854"/>
                    <a:pt x="2700" y="6970"/>
                  </a:cubicBezTo>
                  <a:cubicBezTo>
                    <a:pt x="2656" y="6607"/>
                    <a:pt x="2656" y="6208"/>
                    <a:pt x="2656" y="5808"/>
                  </a:cubicBezTo>
                  <a:cubicBezTo>
                    <a:pt x="2656" y="5772"/>
                    <a:pt x="2656" y="5736"/>
                    <a:pt x="2656" y="5736"/>
                  </a:cubicBezTo>
                  <a:cubicBezTo>
                    <a:pt x="0" y="5736"/>
                    <a:pt x="0" y="5736"/>
                    <a:pt x="0" y="5736"/>
                  </a:cubicBezTo>
                  <a:cubicBezTo>
                    <a:pt x="6837" y="0"/>
                    <a:pt x="6837" y="0"/>
                    <a:pt x="6837" y="0"/>
                  </a:cubicBezTo>
                  <a:cubicBezTo>
                    <a:pt x="13631" y="5736"/>
                    <a:pt x="13631" y="5736"/>
                    <a:pt x="13631" y="5736"/>
                  </a:cubicBezTo>
                  <a:lnTo>
                    <a:pt x="10800" y="5736"/>
                  </a:lnTo>
                  <a:close/>
                </a:path>
              </a:pathLst>
            </a:custGeom>
            <a:solidFill>
              <a:srgbClr val="F4CF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Freeform 6"/>
            <p:cNvSpPr/>
            <p:nvPr/>
          </p:nvSpPr>
          <p:spPr>
            <a:xfrm>
              <a:off x="1265865" y="1868608"/>
              <a:ext cx="2248663" cy="1873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81" y="2651"/>
                  </a:moveTo>
                  <a:cubicBezTo>
                    <a:pt x="14762" y="1825"/>
                    <a:pt x="14834" y="956"/>
                    <a:pt x="14834" y="87"/>
                  </a:cubicBezTo>
                  <a:cubicBezTo>
                    <a:pt x="14834" y="43"/>
                    <a:pt x="14834" y="0"/>
                    <a:pt x="14834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43"/>
                    <a:pt x="21600" y="87"/>
                  </a:cubicBezTo>
                  <a:cubicBezTo>
                    <a:pt x="21600" y="1043"/>
                    <a:pt x="21528" y="1999"/>
                    <a:pt x="21419" y="2955"/>
                  </a:cubicBezTo>
                  <a:cubicBezTo>
                    <a:pt x="20949" y="6954"/>
                    <a:pt x="19465" y="10474"/>
                    <a:pt x="16969" y="13473"/>
                  </a:cubicBezTo>
                  <a:cubicBezTo>
                    <a:pt x="13893" y="17167"/>
                    <a:pt x="10167" y="18992"/>
                    <a:pt x="5825" y="18992"/>
                  </a:cubicBezTo>
                  <a:cubicBezTo>
                    <a:pt x="5825" y="18992"/>
                    <a:pt x="5789" y="18992"/>
                    <a:pt x="5789" y="18992"/>
                  </a:cubicBezTo>
                  <a:cubicBezTo>
                    <a:pt x="5789" y="21600"/>
                    <a:pt x="5789" y="21600"/>
                    <a:pt x="5789" y="21600"/>
                  </a:cubicBezTo>
                  <a:cubicBezTo>
                    <a:pt x="0" y="14820"/>
                    <a:pt x="0" y="14820"/>
                    <a:pt x="0" y="14820"/>
                  </a:cubicBezTo>
                  <a:cubicBezTo>
                    <a:pt x="5789" y="8040"/>
                    <a:pt x="5789" y="8040"/>
                    <a:pt x="5789" y="8040"/>
                  </a:cubicBezTo>
                  <a:cubicBezTo>
                    <a:pt x="5789" y="10865"/>
                    <a:pt x="5789" y="10865"/>
                    <a:pt x="5789" y="10865"/>
                  </a:cubicBezTo>
                  <a:cubicBezTo>
                    <a:pt x="5789" y="10865"/>
                    <a:pt x="5825" y="10865"/>
                    <a:pt x="5825" y="10865"/>
                  </a:cubicBezTo>
                  <a:cubicBezTo>
                    <a:pt x="8322" y="10865"/>
                    <a:pt x="10420" y="9822"/>
                    <a:pt x="12193" y="7693"/>
                  </a:cubicBezTo>
                  <a:cubicBezTo>
                    <a:pt x="13423" y="6215"/>
                    <a:pt x="14219" y="4520"/>
                    <a:pt x="14581" y="2651"/>
                  </a:cubicBezTo>
                  <a:close/>
                </a:path>
              </a:pathLst>
            </a:custGeom>
            <a:solidFill>
              <a:srgbClr val="364F9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Freeform 7"/>
            <p:cNvSpPr/>
            <p:nvPr/>
          </p:nvSpPr>
          <p:spPr>
            <a:xfrm>
              <a:off x="1868583" y="229003"/>
              <a:ext cx="1874948" cy="2250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6" y="181"/>
                  </a:moveTo>
                  <a:cubicBezTo>
                    <a:pt x="6896" y="651"/>
                    <a:pt x="10410" y="2135"/>
                    <a:pt x="13402" y="4667"/>
                  </a:cubicBezTo>
                  <a:cubicBezTo>
                    <a:pt x="17089" y="7707"/>
                    <a:pt x="18911" y="11397"/>
                    <a:pt x="18954" y="15739"/>
                  </a:cubicBezTo>
                  <a:cubicBezTo>
                    <a:pt x="21600" y="15739"/>
                    <a:pt x="21600" y="15739"/>
                    <a:pt x="21600" y="15739"/>
                  </a:cubicBezTo>
                  <a:cubicBezTo>
                    <a:pt x="14790" y="21600"/>
                    <a:pt x="14790" y="21600"/>
                    <a:pt x="14790" y="21600"/>
                  </a:cubicBezTo>
                  <a:cubicBezTo>
                    <a:pt x="7981" y="15739"/>
                    <a:pt x="7981" y="15739"/>
                    <a:pt x="7981" y="15739"/>
                  </a:cubicBezTo>
                  <a:cubicBezTo>
                    <a:pt x="10843" y="15739"/>
                    <a:pt x="10843" y="15739"/>
                    <a:pt x="10843" y="15739"/>
                  </a:cubicBezTo>
                  <a:cubicBezTo>
                    <a:pt x="10800" y="13278"/>
                    <a:pt x="9759" y="11180"/>
                    <a:pt x="7677" y="9443"/>
                  </a:cubicBezTo>
                  <a:cubicBezTo>
                    <a:pt x="6202" y="8213"/>
                    <a:pt x="4511" y="7417"/>
                    <a:pt x="2602" y="7019"/>
                  </a:cubicBezTo>
                  <a:cubicBezTo>
                    <a:pt x="1778" y="6874"/>
                    <a:pt x="911" y="6802"/>
                    <a:pt x="43" y="6802"/>
                  </a:cubicBezTo>
                  <a:cubicBezTo>
                    <a:pt x="43" y="6802"/>
                    <a:pt x="0" y="6802"/>
                    <a:pt x="0" y="68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0"/>
                    <a:pt x="43" y="0"/>
                  </a:cubicBezTo>
                  <a:cubicBezTo>
                    <a:pt x="1041" y="0"/>
                    <a:pt x="1995" y="72"/>
                    <a:pt x="2906" y="181"/>
                  </a:cubicBezTo>
                  <a:close/>
                </a:path>
              </a:pathLst>
            </a:custGeom>
            <a:solidFill>
              <a:srgbClr val="5088C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Freeform 8"/>
            <p:cNvSpPr/>
            <p:nvPr/>
          </p:nvSpPr>
          <p:spPr>
            <a:xfrm>
              <a:off x="229001" y="0"/>
              <a:ext cx="2242303" cy="1868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5" y="14719"/>
                  </a:moveTo>
                  <a:cubicBezTo>
                    <a:pt x="3485" y="14719"/>
                    <a:pt x="3449" y="14719"/>
                    <a:pt x="3449" y="14719"/>
                  </a:cubicBezTo>
                  <a:cubicBezTo>
                    <a:pt x="3485" y="14719"/>
                    <a:pt x="3485" y="14719"/>
                    <a:pt x="3485" y="14719"/>
                  </a:cubicBezTo>
                  <a:close/>
                  <a:moveTo>
                    <a:pt x="15792" y="0"/>
                  </a:moveTo>
                  <a:cubicBezTo>
                    <a:pt x="21600" y="6837"/>
                    <a:pt x="21600" y="6837"/>
                    <a:pt x="21600" y="6837"/>
                  </a:cubicBezTo>
                  <a:cubicBezTo>
                    <a:pt x="15792" y="13674"/>
                    <a:pt x="15792" y="13674"/>
                    <a:pt x="15792" y="13674"/>
                  </a:cubicBezTo>
                  <a:cubicBezTo>
                    <a:pt x="15792" y="10844"/>
                    <a:pt x="15792" y="10844"/>
                    <a:pt x="15792" y="10844"/>
                  </a:cubicBezTo>
                  <a:cubicBezTo>
                    <a:pt x="13323" y="10844"/>
                    <a:pt x="11217" y="11889"/>
                    <a:pt x="9439" y="14023"/>
                  </a:cubicBezTo>
                  <a:cubicBezTo>
                    <a:pt x="8241" y="15503"/>
                    <a:pt x="7406" y="17158"/>
                    <a:pt x="7043" y="19031"/>
                  </a:cubicBezTo>
                  <a:cubicBezTo>
                    <a:pt x="6897" y="19858"/>
                    <a:pt x="6789" y="20685"/>
                    <a:pt x="6789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598"/>
                    <a:pt x="73" y="19640"/>
                    <a:pt x="182" y="18682"/>
                  </a:cubicBezTo>
                  <a:cubicBezTo>
                    <a:pt x="653" y="14719"/>
                    <a:pt x="2142" y="11235"/>
                    <a:pt x="4647" y="8274"/>
                  </a:cubicBezTo>
                  <a:cubicBezTo>
                    <a:pt x="7732" y="4529"/>
                    <a:pt x="11435" y="2700"/>
                    <a:pt x="15792" y="2656"/>
                  </a:cubicBezTo>
                  <a:lnTo>
                    <a:pt x="15792" y="0"/>
                  </a:lnTo>
                  <a:close/>
                </a:path>
              </a:pathLst>
            </a:custGeom>
            <a:solidFill>
              <a:srgbClr val="9FC8BA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1" name="Text Placeholder 3"/>
          <p:cNvSpPr txBox="1"/>
          <p:nvPr userDrawn="1"/>
        </p:nvSpPr>
        <p:spPr>
          <a:xfrm>
            <a:off x="5959197" y="2541423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2</a:t>
            </a:r>
          </a:p>
        </p:txBody>
      </p:sp>
      <p:sp>
        <p:nvSpPr>
          <p:cNvPr id="22" name="Text Placeholder 3"/>
          <p:cNvSpPr txBox="1"/>
          <p:nvPr userDrawn="1"/>
        </p:nvSpPr>
        <p:spPr>
          <a:xfrm>
            <a:off x="7219508" y="3815887"/>
            <a:ext cx="293232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3</a:t>
            </a:r>
          </a:p>
        </p:txBody>
      </p:sp>
      <p:sp>
        <p:nvSpPr>
          <p:cNvPr id="23" name="Text Placeholder 3"/>
          <p:cNvSpPr txBox="1"/>
          <p:nvPr userDrawn="1"/>
        </p:nvSpPr>
        <p:spPr>
          <a:xfrm>
            <a:off x="5897445" y="5113409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4</a:t>
            </a:r>
          </a:p>
        </p:txBody>
      </p:sp>
      <p:sp>
        <p:nvSpPr>
          <p:cNvPr id="29" name="TextBox 52"/>
          <p:cNvSpPr txBox="1"/>
          <p:nvPr userDrawn="1"/>
        </p:nvSpPr>
        <p:spPr>
          <a:xfrm>
            <a:off x="7769955" y="2664285"/>
            <a:ext cx="2280193" cy="7620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defTabSz="1219168">
              <a:spcBef>
                <a:spcPts val="300"/>
              </a:spcBef>
              <a:defRPr sz="13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Lorem ipsum dolor sit amet, consectetur adipiscing elit, sed do eiusmod tempor incididunt ut labore et dolore magna aliqua. </a:t>
            </a:r>
          </a:p>
        </p:txBody>
      </p:sp>
      <p:sp>
        <p:nvSpPr>
          <p:cNvPr id="37" name="Freeform 9"/>
          <p:cNvSpPr/>
          <p:nvPr userDrawn="1"/>
        </p:nvSpPr>
        <p:spPr>
          <a:xfrm>
            <a:off x="4215827" y="3523415"/>
            <a:ext cx="1178404" cy="7219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52" y="21600"/>
                </a:moveTo>
                <a:cubicBezTo>
                  <a:pt x="4279" y="21600"/>
                  <a:pt x="4279" y="21600"/>
                  <a:pt x="4279" y="21600"/>
                </a:cubicBezTo>
                <a:cubicBezTo>
                  <a:pt x="4210" y="20475"/>
                  <a:pt x="4210" y="19238"/>
                  <a:pt x="4210" y="18000"/>
                </a:cubicBezTo>
                <a:cubicBezTo>
                  <a:pt x="4210" y="17888"/>
                  <a:pt x="4210" y="17775"/>
                  <a:pt x="4210" y="17775"/>
                </a:cubicBezTo>
                <a:cubicBezTo>
                  <a:pt x="0" y="17775"/>
                  <a:pt x="0" y="17775"/>
                  <a:pt x="0" y="17775"/>
                </a:cubicBezTo>
                <a:cubicBezTo>
                  <a:pt x="10835" y="0"/>
                  <a:pt x="10835" y="0"/>
                  <a:pt x="10835" y="0"/>
                </a:cubicBezTo>
                <a:cubicBezTo>
                  <a:pt x="21600" y="17775"/>
                  <a:pt x="21600" y="17775"/>
                  <a:pt x="21600" y="17775"/>
                </a:cubicBezTo>
                <a:cubicBezTo>
                  <a:pt x="17114" y="17775"/>
                  <a:pt x="17114" y="17775"/>
                  <a:pt x="17114" y="17775"/>
                </a:cubicBezTo>
                <a:cubicBezTo>
                  <a:pt x="17114" y="17775"/>
                  <a:pt x="17114" y="17888"/>
                  <a:pt x="17114" y="18000"/>
                </a:cubicBezTo>
                <a:cubicBezTo>
                  <a:pt x="17114" y="19238"/>
                  <a:pt x="17183" y="20475"/>
                  <a:pt x="17252" y="21600"/>
                </a:cubicBezTo>
                <a:close/>
              </a:path>
            </a:pathLst>
          </a:custGeom>
          <a:solidFill>
            <a:srgbClr val="F4CF3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8" name="Text Placeholder 3"/>
          <p:cNvSpPr txBox="1"/>
          <p:nvPr userDrawn="1"/>
        </p:nvSpPr>
        <p:spPr>
          <a:xfrm>
            <a:off x="4674401" y="3815887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1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607736" y="2350036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1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607736" y="2615458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607736" y="5025644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1607736" y="5299616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7877121" y="235003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7877121" y="2615458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7877121" y="502564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364F98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4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77121" y="5299616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41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908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085254" y="2820318"/>
            <a:ext cx="15505" cy="3340615"/>
          </a:xfrm>
          <a:prstGeom prst="line">
            <a:avLst/>
          </a:prstGeom>
          <a:noFill/>
          <a:ln w="19050" cap="flat">
            <a:solidFill>
              <a:schemeClr val="accent5"/>
            </a:solidFill>
            <a:prstDash val="solid"/>
            <a:round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Oval 24"/>
          <p:cNvSpPr/>
          <p:nvPr userDrawn="1"/>
        </p:nvSpPr>
        <p:spPr>
          <a:xfrm>
            <a:off x="6006000" y="331843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6014125" y="4396312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2" name="Oval 41"/>
          <p:cNvSpPr/>
          <p:nvPr userDrawn="1"/>
        </p:nvSpPr>
        <p:spPr>
          <a:xfrm>
            <a:off x="6006000" y="547418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3" hasCustomPrompt="1"/>
          </p:nvPr>
        </p:nvSpPr>
        <p:spPr>
          <a:xfrm>
            <a:off x="1296237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44" hasCustomPrompt="1"/>
          </p:nvPr>
        </p:nvSpPr>
        <p:spPr>
          <a:xfrm>
            <a:off x="1301186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45" hasCustomPrompt="1"/>
          </p:nvPr>
        </p:nvSpPr>
        <p:spPr>
          <a:xfrm>
            <a:off x="1296237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5" name="Text Placeholder 26"/>
          <p:cNvSpPr>
            <a:spLocks noGrp="1"/>
          </p:cNvSpPr>
          <p:nvPr>
            <p:ph type="body" sz="quarter" idx="46" hasCustomPrompt="1"/>
          </p:nvPr>
        </p:nvSpPr>
        <p:spPr>
          <a:xfrm>
            <a:off x="6649642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6" name="Text Placeholder 26"/>
          <p:cNvSpPr>
            <a:spLocks noGrp="1"/>
          </p:cNvSpPr>
          <p:nvPr>
            <p:ph type="body" sz="quarter" idx="47" hasCustomPrompt="1"/>
          </p:nvPr>
        </p:nvSpPr>
        <p:spPr>
          <a:xfrm>
            <a:off x="6649641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7" name="Text Placeholder 26"/>
          <p:cNvSpPr>
            <a:spLocks noGrp="1"/>
          </p:cNvSpPr>
          <p:nvPr>
            <p:ph type="body" sz="quarter" idx="48" hasCustomPrompt="1"/>
          </p:nvPr>
        </p:nvSpPr>
        <p:spPr>
          <a:xfrm>
            <a:off x="6648604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89017" y="2068508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9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6841384" y="2068507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81717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8" name="Rectangle 7"/>
          <p:cNvSpPr/>
          <p:nvPr userDrawn="1"/>
        </p:nvSpPr>
        <p:spPr>
          <a:xfrm>
            <a:off x="899091" y="4671548"/>
            <a:ext cx="2316617" cy="1896358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570980" y="4669393"/>
            <a:ext cx="2316617" cy="1907414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6279019" y="4671548"/>
            <a:ext cx="2316617" cy="1896358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935355" y="1552965"/>
            <a:ext cx="10366489" cy="761569"/>
          </a:xfrm>
          <a:prstGeom prst="rect">
            <a:avLst/>
          </a:prstGeom>
          <a:noFill/>
          <a:ln w="5715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47" hasCustomPrompt="1"/>
          </p:nvPr>
        </p:nvSpPr>
        <p:spPr>
          <a:xfrm>
            <a:off x="1102283" y="4870593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48" hasCustomPrompt="1"/>
          </p:nvPr>
        </p:nvSpPr>
        <p:spPr>
          <a:xfrm>
            <a:off x="3774172" y="4884323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49" hasCustomPrompt="1"/>
          </p:nvPr>
        </p:nvSpPr>
        <p:spPr>
          <a:xfrm>
            <a:off x="6487989" y="4886478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51" hasCustomPrompt="1"/>
          </p:nvPr>
        </p:nvSpPr>
        <p:spPr>
          <a:xfrm>
            <a:off x="1102283" y="5348231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52" hasCustomPrompt="1"/>
          </p:nvPr>
        </p:nvSpPr>
        <p:spPr>
          <a:xfrm>
            <a:off x="3770688" y="5346076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53" hasCustomPrompt="1"/>
          </p:nvPr>
        </p:nvSpPr>
        <p:spPr>
          <a:xfrm>
            <a:off x="6480468" y="5348231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56" hasCustomPrompt="1"/>
          </p:nvPr>
        </p:nvSpPr>
        <p:spPr>
          <a:xfrm>
            <a:off x="1190464" y="1691324"/>
            <a:ext cx="9841705" cy="632674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.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 userDrawn="1"/>
        </p:nvSpPr>
        <p:spPr>
          <a:xfrm>
            <a:off x="8985227" y="4669393"/>
            <a:ext cx="2316617" cy="1896358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58" hasCustomPrompt="1"/>
          </p:nvPr>
        </p:nvSpPr>
        <p:spPr>
          <a:xfrm>
            <a:off x="9194197" y="4884323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7"/>
          <p:cNvSpPr>
            <a:spLocks noGrp="1"/>
          </p:cNvSpPr>
          <p:nvPr>
            <p:ph type="body" sz="quarter" idx="59" hasCustomPrompt="1"/>
          </p:nvPr>
        </p:nvSpPr>
        <p:spPr>
          <a:xfrm>
            <a:off x="9186676" y="5346076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40" name="Rectangle 39"/>
          <p:cNvSpPr/>
          <p:nvPr userDrawn="1"/>
        </p:nvSpPr>
        <p:spPr>
          <a:xfrm>
            <a:off x="906209" y="2610588"/>
            <a:ext cx="2316617" cy="1896358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1" name="Rectangle 40"/>
          <p:cNvSpPr/>
          <p:nvPr userDrawn="1"/>
        </p:nvSpPr>
        <p:spPr>
          <a:xfrm>
            <a:off x="3578098" y="2608433"/>
            <a:ext cx="2316617" cy="1907414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2" name="Rectangle 41"/>
          <p:cNvSpPr/>
          <p:nvPr userDrawn="1"/>
        </p:nvSpPr>
        <p:spPr>
          <a:xfrm>
            <a:off x="6286137" y="2610588"/>
            <a:ext cx="2316617" cy="1896358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6" name="Text Placeholder 17"/>
          <p:cNvSpPr>
            <a:spLocks noGrp="1"/>
          </p:cNvSpPr>
          <p:nvPr>
            <p:ph type="body" sz="quarter" idx="63" hasCustomPrompt="1"/>
          </p:nvPr>
        </p:nvSpPr>
        <p:spPr>
          <a:xfrm>
            <a:off x="1109401" y="2809633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17"/>
          <p:cNvSpPr>
            <a:spLocks noGrp="1"/>
          </p:cNvSpPr>
          <p:nvPr>
            <p:ph type="body" sz="quarter" idx="64" hasCustomPrompt="1"/>
          </p:nvPr>
        </p:nvSpPr>
        <p:spPr>
          <a:xfrm>
            <a:off x="3781290" y="2823363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8" name="Text Placeholder 17"/>
          <p:cNvSpPr>
            <a:spLocks noGrp="1"/>
          </p:cNvSpPr>
          <p:nvPr>
            <p:ph type="body" sz="quarter" idx="65" hasCustomPrompt="1"/>
          </p:nvPr>
        </p:nvSpPr>
        <p:spPr>
          <a:xfrm>
            <a:off x="6495107" y="2825518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9" name="Text Placeholder 27"/>
          <p:cNvSpPr>
            <a:spLocks noGrp="1"/>
          </p:cNvSpPr>
          <p:nvPr>
            <p:ph type="body" sz="quarter" idx="66" hasCustomPrompt="1"/>
          </p:nvPr>
        </p:nvSpPr>
        <p:spPr>
          <a:xfrm>
            <a:off x="1109401" y="3287271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50" name="Text Placeholder 27"/>
          <p:cNvSpPr>
            <a:spLocks noGrp="1"/>
          </p:cNvSpPr>
          <p:nvPr>
            <p:ph type="body" sz="quarter" idx="67" hasCustomPrompt="1"/>
          </p:nvPr>
        </p:nvSpPr>
        <p:spPr>
          <a:xfrm>
            <a:off x="3777806" y="3285116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51" name="Text Placeholder 27"/>
          <p:cNvSpPr>
            <a:spLocks noGrp="1"/>
          </p:cNvSpPr>
          <p:nvPr>
            <p:ph type="body" sz="quarter" idx="68" hasCustomPrompt="1"/>
          </p:nvPr>
        </p:nvSpPr>
        <p:spPr>
          <a:xfrm>
            <a:off x="6487586" y="3287271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52" name="Rectangle 51"/>
          <p:cNvSpPr/>
          <p:nvPr userDrawn="1"/>
        </p:nvSpPr>
        <p:spPr>
          <a:xfrm>
            <a:off x="8992345" y="2608433"/>
            <a:ext cx="2316617" cy="1896358"/>
          </a:xfrm>
          <a:prstGeom prst="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54" name="Text Placeholder 17"/>
          <p:cNvSpPr>
            <a:spLocks noGrp="1"/>
          </p:cNvSpPr>
          <p:nvPr>
            <p:ph type="body" sz="quarter" idx="70" hasCustomPrompt="1"/>
          </p:nvPr>
        </p:nvSpPr>
        <p:spPr>
          <a:xfrm>
            <a:off x="9201315" y="2823363"/>
            <a:ext cx="1910231" cy="312719"/>
          </a:xfrm>
          <a:ln w="57150">
            <a:noFill/>
          </a:ln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5" name="Text Placeholder 27"/>
          <p:cNvSpPr>
            <a:spLocks noGrp="1"/>
          </p:cNvSpPr>
          <p:nvPr>
            <p:ph type="body" sz="quarter" idx="71" hasCustomPrompt="1"/>
          </p:nvPr>
        </p:nvSpPr>
        <p:spPr>
          <a:xfrm>
            <a:off x="9193794" y="3285116"/>
            <a:ext cx="1913715" cy="1269205"/>
          </a:xfrm>
          <a:ln w="57150">
            <a:noFill/>
          </a:ln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88482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43"/>
          </p:nvPr>
        </p:nvSpPr>
        <p:spPr>
          <a:xfrm>
            <a:off x="0" y="-4151"/>
            <a:ext cx="12192000" cy="6862152"/>
          </a:xfrm>
          <a:solidFill>
            <a:schemeClr val="accent6"/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860777" y="2373839"/>
            <a:ext cx="5685263" cy="925164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6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here</a:t>
            </a:r>
            <a:endParaRPr lang="pt-PT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860777" y="34704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46" hasCustomPrompt="1"/>
          </p:nvPr>
        </p:nvSpPr>
        <p:spPr>
          <a:xfrm>
            <a:off x="860777" y="40133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47" hasCustomPrompt="1"/>
          </p:nvPr>
        </p:nvSpPr>
        <p:spPr>
          <a:xfrm>
            <a:off x="860777" y="45562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48" hasCustomPrompt="1"/>
          </p:nvPr>
        </p:nvSpPr>
        <p:spPr>
          <a:xfrm>
            <a:off x="8218449" y="1542156"/>
            <a:ext cx="3973551" cy="4183915"/>
          </a:xfrm>
          <a:solidFill>
            <a:schemeClr val="accent5"/>
          </a:solidFill>
        </p:spPr>
        <p:txBody>
          <a:bodyPr lIns="274320" tIns="640080" rIns="274320" bIns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 baseline="0"/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50" hasCustomPrompt="1"/>
          </p:nvPr>
        </p:nvSpPr>
        <p:spPr>
          <a:xfrm>
            <a:off x="8225284" y="3541890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51" hasCustomPrompt="1"/>
          </p:nvPr>
        </p:nvSpPr>
        <p:spPr>
          <a:xfrm>
            <a:off x="8225285" y="2043871"/>
            <a:ext cx="3966716" cy="1240994"/>
          </a:xfrm>
        </p:spPr>
        <p:txBody>
          <a:bodyPr lIns="274320" rIns="274320">
            <a:noAutofit/>
          </a:bodyPr>
          <a:lstStyle>
            <a:lvl1pPr marL="0" indent="0" algn="r">
              <a:buNone/>
              <a:defRPr sz="28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endParaRPr lang="pt-PT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52" hasCustomPrompt="1"/>
          </p:nvPr>
        </p:nvSpPr>
        <p:spPr>
          <a:xfrm>
            <a:off x="8225284" y="3846891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53" hasCustomPrompt="1"/>
          </p:nvPr>
        </p:nvSpPr>
        <p:spPr>
          <a:xfrm>
            <a:off x="8225284" y="4151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54" hasCustomPrompt="1"/>
          </p:nvPr>
        </p:nvSpPr>
        <p:spPr>
          <a:xfrm>
            <a:off x="8225284" y="4456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7239B701-1A77-3448-8D6A-FD2FE2D871D9}"/>
              </a:ext>
            </a:extLst>
          </p:cNvPr>
          <p:cNvCxnSpPr>
            <a:cxnSpLocks/>
          </p:cNvCxnSpPr>
          <p:nvPr userDrawn="1"/>
        </p:nvCxnSpPr>
        <p:spPr>
          <a:xfrm>
            <a:off x="685800" y="-16852"/>
            <a:ext cx="0" cy="330171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76134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>
            <a:off x="-1" y="3158429"/>
            <a:ext cx="12192002" cy="2"/>
          </a:xfrm>
          <a:prstGeom prst="line">
            <a:avLst/>
          </a:prstGeom>
          <a:ln w="28575">
            <a:solidFill>
              <a:srgbClr val="16385F"/>
            </a:solidFill>
            <a:prstDash val="sysDot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446091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2433246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51" hasCustomPrompt="1"/>
          </p:nvPr>
        </p:nvSpPr>
        <p:spPr>
          <a:xfrm>
            <a:off x="4420401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52" hasCustomPrompt="1"/>
          </p:nvPr>
        </p:nvSpPr>
        <p:spPr>
          <a:xfrm>
            <a:off x="6407556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8" name="Text Placeholder 29"/>
          <p:cNvSpPr>
            <a:spLocks noGrp="1"/>
          </p:cNvSpPr>
          <p:nvPr>
            <p:ph type="body" sz="quarter" idx="53" hasCustomPrompt="1"/>
          </p:nvPr>
        </p:nvSpPr>
        <p:spPr>
          <a:xfrm>
            <a:off x="8394709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9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375343" y="4199636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" name="Text Placeholder 29"/>
          <p:cNvSpPr>
            <a:spLocks noGrp="1"/>
          </p:cNvSpPr>
          <p:nvPr>
            <p:ph type="body" sz="quarter" idx="55" hasCustomPrompt="1"/>
          </p:nvPr>
        </p:nvSpPr>
        <p:spPr>
          <a:xfrm>
            <a:off x="2362498" y="4199636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6" hasCustomPrompt="1"/>
          </p:nvPr>
        </p:nvSpPr>
        <p:spPr>
          <a:xfrm>
            <a:off x="4349653" y="4199636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7" hasCustomPrompt="1"/>
          </p:nvPr>
        </p:nvSpPr>
        <p:spPr>
          <a:xfrm>
            <a:off x="6336808" y="4199636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58" hasCustomPrompt="1"/>
          </p:nvPr>
        </p:nvSpPr>
        <p:spPr>
          <a:xfrm>
            <a:off x="8323961" y="4199636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375343" y="4495078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2362498" y="4495078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4349653" y="4495078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6336808" y="4495078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8323961" y="4495078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4" hasCustomPrompt="1"/>
          </p:nvPr>
        </p:nvSpPr>
        <p:spPr>
          <a:xfrm>
            <a:off x="613569" y="2625288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65" hasCustomPrompt="1"/>
          </p:nvPr>
        </p:nvSpPr>
        <p:spPr>
          <a:xfrm>
            <a:off x="8562187" y="2625288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66" hasCustomPrompt="1"/>
          </p:nvPr>
        </p:nvSpPr>
        <p:spPr>
          <a:xfrm>
            <a:off x="2600723" y="2625288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67" hasCustomPrompt="1"/>
          </p:nvPr>
        </p:nvSpPr>
        <p:spPr>
          <a:xfrm>
            <a:off x="4587877" y="2625288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68" hasCustomPrompt="1"/>
          </p:nvPr>
        </p:nvSpPr>
        <p:spPr>
          <a:xfrm>
            <a:off x="6575032" y="2625288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29"/>
          <p:cNvSpPr>
            <a:spLocks noGrp="1"/>
          </p:cNvSpPr>
          <p:nvPr>
            <p:ph type="body" sz="quarter" idx="69" hasCustomPrompt="1"/>
          </p:nvPr>
        </p:nvSpPr>
        <p:spPr>
          <a:xfrm>
            <a:off x="10381864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36" name="Text Placeholder 29"/>
          <p:cNvSpPr>
            <a:spLocks noGrp="1"/>
          </p:cNvSpPr>
          <p:nvPr>
            <p:ph type="body" sz="quarter" idx="70" hasCustomPrompt="1"/>
          </p:nvPr>
        </p:nvSpPr>
        <p:spPr>
          <a:xfrm>
            <a:off x="10311116" y="4199636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71" hasCustomPrompt="1"/>
          </p:nvPr>
        </p:nvSpPr>
        <p:spPr>
          <a:xfrm>
            <a:off x="10311116" y="4495078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38" name="Text Placeholder 12"/>
          <p:cNvSpPr>
            <a:spLocks noGrp="1"/>
          </p:cNvSpPr>
          <p:nvPr>
            <p:ph type="body" sz="quarter" idx="72" hasCustomPrompt="1"/>
          </p:nvPr>
        </p:nvSpPr>
        <p:spPr>
          <a:xfrm>
            <a:off x="10549342" y="2625288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0711076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1" y="5076604"/>
            <a:ext cx="12192003" cy="17813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15"/>
          <p:cNvGrpSpPr/>
          <p:nvPr userDrawn="1"/>
        </p:nvGrpSpPr>
        <p:grpSpPr>
          <a:xfrm>
            <a:off x="-3" y="2347682"/>
            <a:ext cx="12192006" cy="2751590"/>
            <a:chOff x="-1" y="0"/>
            <a:chExt cx="12192005" cy="2751589"/>
          </a:xfrm>
        </p:grpSpPr>
        <p:sp>
          <p:nvSpPr>
            <p:cNvPr id="5" name="Freeform 9"/>
            <p:cNvSpPr/>
            <p:nvPr/>
          </p:nvSpPr>
          <p:spPr>
            <a:xfrm>
              <a:off x="-2" y="-1"/>
              <a:ext cx="12192007" cy="117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D1E2EB">
                <a:alpha val="2902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6" name="Rectangle 68"/>
            <p:cNvSpPr/>
            <p:nvPr/>
          </p:nvSpPr>
          <p:spPr>
            <a:xfrm>
              <a:off x="-2" y="1172442"/>
              <a:ext cx="12192006" cy="1579148"/>
            </a:xfrm>
            <a:prstGeom prst="rect">
              <a:avLst/>
            </a:prstGeom>
            <a:solidFill>
              <a:srgbClr val="D1E2EB">
                <a:alpha val="2902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7" name="Straight Connector 85"/>
          <p:cNvSpPr/>
          <p:nvPr userDrawn="1"/>
        </p:nvSpPr>
        <p:spPr>
          <a:xfrm flipH="1">
            <a:off x="1762474" y="3634518"/>
            <a:ext cx="2" cy="1171802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Straight Connector 88"/>
          <p:cNvSpPr/>
          <p:nvPr userDrawn="1"/>
        </p:nvSpPr>
        <p:spPr>
          <a:xfrm>
            <a:off x="3869656" y="3148263"/>
            <a:ext cx="3" cy="1658055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Straight Connector 90"/>
          <p:cNvSpPr/>
          <p:nvPr userDrawn="1"/>
        </p:nvSpPr>
        <p:spPr>
          <a:xfrm>
            <a:off x="5981843" y="2720487"/>
            <a:ext cx="168" cy="2085833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" name="Straight Connector 92"/>
          <p:cNvSpPr/>
          <p:nvPr userDrawn="1"/>
        </p:nvSpPr>
        <p:spPr>
          <a:xfrm>
            <a:off x="10186540" y="3634518"/>
            <a:ext cx="3" cy="1171802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" name="Straight Connector 93"/>
          <p:cNvSpPr/>
          <p:nvPr userDrawn="1"/>
        </p:nvSpPr>
        <p:spPr>
          <a:xfrm>
            <a:off x="8080681" y="3148263"/>
            <a:ext cx="3" cy="1658055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969192" y="535144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974199" y="562683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076374" y="535679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3081381" y="563218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5183590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5188597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4" hasCustomPrompt="1"/>
          </p:nvPr>
        </p:nvSpPr>
        <p:spPr>
          <a:xfrm>
            <a:off x="7305861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5" hasCustomPrompt="1"/>
          </p:nvPr>
        </p:nvSpPr>
        <p:spPr>
          <a:xfrm>
            <a:off x="7300820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66" hasCustomPrompt="1"/>
          </p:nvPr>
        </p:nvSpPr>
        <p:spPr>
          <a:xfrm>
            <a:off x="9405553" y="5339764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7" hasCustomPrompt="1"/>
          </p:nvPr>
        </p:nvSpPr>
        <p:spPr>
          <a:xfrm>
            <a:off x="9410560" y="5615155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68" hasCustomPrompt="1"/>
          </p:nvPr>
        </p:nvSpPr>
        <p:spPr>
          <a:xfrm>
            <a:off x="977737" y="4085642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69" hasCustomPrompt="1"/>
          </p:nvPr>
        </p:nvSpPr>
        <p:spPr>
          <a:xfrm>
            <a:off x="9411126" y="4085642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70" hasCustomPrompt="1"/>
          </p:nvPr>
        </p:nvSpPr>
        <p:spPr>
          <a:xfrm>
            <a:off x="7309640" y="3842513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9"/>
          <p:cNvSpPr>
            <a:spLocks noGrp="1"/>
          </p:cNvSpPr>
          <p:nvPr>
            <p:ph type="body" sz="quarter" idx="71" hasCustomPrompt="1"/>
          </p:nvPr>
        </p:nvSpPr>
        <p:spPr>
          <a:xfrm>
            <a:off x="5203615" y="3628627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9"/>
          <p:cNvSpPr>
            <a:spLocks noGrp="1"/>
          </p:cNvSpPr>
          <p:nvPr>
            <p:ph type="body" sz="quarter" idx="72" hasCustomPrompt="1"/>
          </p:nvPr>
        </p:nvSpPr>
        <p:spPr>
          <a:xfrm>
            <a:off x="3090105" y="3842513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477771" y="2936914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7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797090" y="2450557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8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573785" y="2450557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9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685437" y="2026123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40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9884808" y="2936914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41" name="Straight Connector 4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535823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 flipV="1">
            <a:off x="2692399" y="6477001"/>
            <a:ext cx="4" cy="3810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Oval 10"/>
          <p:cNvSpPr/>
          <p:nvPr userDrawn="1"/>
        </p:nvSpPr>
        <p:spPr>
          <a:xfrm>
            <a:off x="2635150" y="6360643"/>
            <a:ext cx="114503" cy="114503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3"/>
          <p:cNvSpPr/>
          <p:nvPr userDrawn="1"/>
        </p:nvSpPr>
        <p:spPr>
          <a:xfrm>
            <a:off x="2635150" y="3930786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8"/>
          <p:cNvSpPr/>
          <p:nvPr userDrawn="1"/>
        </p:nvSpPr>
        <p:spPr>
          <a:xfrm>
            <a:off x="2635150" y="4539912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8" name="Straight Connector 13"/>
          <p:cNvSpPr/>
          <p:nvPr userDrawn="1"/>
        </p:nvSpPr>
        <p:spPr>
          <a:xfrm flipV="1">
            <a:off x="2692399" y="4041115"/>
            <a:ext cx="4" cy="50297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Oval 7"/>
          <p:cNvSpPr/>
          <p:nvPr userDrawn="1"/>
        </p:nvSpPr>
        <p:spPr>
          <a:xfrm>
            <a:off x="2032000" y="2413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6"/>
          <p:cNvSpPr/>
          <p:nvPr userDrawn="1"/>
        </p:nvSpPr>
        <p:spPr>
          <a:xfrm>
            <a:off x="20320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7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3690661" y="254183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0" name="Text Placeholder 119"/>
          <p:cNvSpPr>
            <a:spLocks noGrp="1"/>
          </p:cNvSpPr>
          <p:nvPr>
            <p:ph type="body" sz="quarter" idx="62" hasCustomPrompt="1"/>
          </p:nvPr>
        </p:nvSpPr>
        <p:spPr>
          <a:xfrm>
            <a:off x="3690661" y="280635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3690661" y="503738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2" name="Text Placeholder 119"/>
          <p:cNvSpPr>
            <a:spLocks noGrp="1"/>
          </p:cNvSpPr>
          <p:nvPr>
            <p:ph type="body" sz="quarter" idx="64" hasCustomPrompt="1"/>
          </p:nvPr>
        </p:nvSpPr>
        <p:spPr>
          <a:xfrm>
            <a:off x="3690661" y="530190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8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330795" y="27734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29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330795" y="52118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30" name="Text Placeholder 12"/>
          <p:cNvSpPr>
            <a:spLocks noGrp="1"/>
          </p:cNvSpPr>
          <p:nvPr>
            <p:ph type="body" sz="quarter" idx="75" hasCustomPrompt="1"/>
          </p:nvPr>
        </p:nvSpPr>
        <p:spPr>
          <a:xfrm>
            <a:off x="2286689" y="266726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1" name="Text Placeholder 12"/>
          <p:cNvSpPr>
            <a:spLocks noGrp="1"/>
          </p:cNvSpPr>
          <p:nvPr>
            <p:ph type="body" sz="quarter" idx="76" hasCustomPrompt="1"/>
          </p:nvPr>
        </p:nvSpPr>
        <p:spPr>
          <a:xfrm>
            <a:off x="2286689" y="5102664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2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22" name="Straight Connector 2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63698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Oval 8"/>
          <p:cNvSpPr/>
          <p:nvPr userDrawn="1"/>
        </p:nvSpPr>
        <p:spPr>
          <a:xfrm>
            <a:off x="2635150" y="25335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Oval 9"/>
          <p:cNvSpPr/>
          <p:nvPr userDrawn="1"/>
        </p:nvSpPr>
        <p:spPr>
          <a:xfrm>
            <a:off x="5206786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10"/>
          <p:cNvSpPr/>
          <p:nvPr userDrawn="1"/>
        </p:nvSpPr>
        <p:spPr>
          <a:xfrm>
            <a:off x="6870089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13"/>
          <p:cNvSpPr/>
          <p:nvPr userDrawn="1"/>
        </p:nvSpPr>
        <p:spPr>
          <a:xfrm>
            <a:off x="9137550" y="43623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grpSp>
        <p:nvGrpSpPr>
          <p:cNvPr id="8" name="Group 46"/>
          <p:cNvGrpSpPr/>
          <p:nvPr userDrawn="1"/>
        </p:nvGrpSpPr>
        <p:grpSpPr>
          <a:xfrm>
            <a:off x="2623128" y="-3"/>
            <a:ext cx="138545" cy="977382"/>
            <a:chOff x="0" y="0"/>
            <a:chExt cx="138544" cy="977381"/>
          </a:xfrm>
        </p:grpSpPr>
        <p:sp>
          <p:nvSpPr>
            <p:cNvPr id="9" name="Oval 7"/>
            <p:cNvSpPr/>
            <p:nvPr/>
          </p:nvSpPr>
          <p:spPr>
            <a:xfrm>
              <a:off x="0" y="851427"/>
              <a:ext cx="138545" cy="125955"/>
            </a:xfrm>
            <a:prstGeom prst="ellips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2400">
                  <a:solidFill>
                    <a:srgbClr val="FFFFFF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Straight Connector 18"/>
            <p:cNvSpPr/>
            <p:nvPr/>
          </p:nvSpPr>
          <p:spPr>
            <a:xfrm flipV="1">
              <a:off x="69269" y="0"/>
              <a:ext cx="3" cy="838206"/>
            </a:xfrm>
            <a:prstGeom prst="lin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" name="Oval 14"/>
          <p:cNvSpPr/>
          <p:nvPr userDrawn="1"/>
        </p:nvSpPr>
        <p:spPr>
          <a:xfrm>
            <a:off x="9137550" y="6140350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2" name="Oval 5"/>
          <p:cNvSpPr/>
          <p:nvPr userDrawn="1"/>
        </p:nvSpPr>
        <p:spPr>
          <a:xfrm>
            <a:off x="2032000" y="1092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3" name="Oval 6"/>
          <p:cNvSpPr/>
          <p:nvPr userDrawn="1"/>
        </p:nvSpPr>
        <p:spPr>
          <a:xfrm>
            <a:off x="5435600" y="26416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4" name="Oval 4"/>
          <p:cNvSpPr/>
          <p:nvPr userDrawn="1"/>
        </p:nvSpPr>
        <p:spPr>
          <a:xfrm>
            <a:off x="8534400" y="4648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cxnSp>
        <p:nvCxnSpPr>
          <p:cNvPr id="95" name="Elbow Connector 9"/>
          <p:cNvCxnSpPr>
            <a:stCxn id="4" idx="4"/>
            <a:endCxn id="5" idx="2"/>
          </p:cNvCxnSpPr>
          <p:nvPr userDrawn="1"/>
        </p:nvCxnSpPr>
        <p:spPr>
          <a:xfrm rot="16200000" flipH="1">
            <a:off x="3616297" y="1724160"/>
            <a:ext cx="666594" cy="2514383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cxnSp>
        <p:nvCxnSpPr>
          <p:cNvPr id="96" name="Elbow Connector 110"/>
          <p:cNvCxnSpPr>
            <a:stCxn id="6" idx="6"/>
            <a:endCxn id="7" idx="0"/>
          </p:cNvCxnSpPr>
          <p:nvPr userDrawn="1"/>
        </p:nvCxnSpPr>
        <p:spPr>
          <a:xfrm>
            <a:off x="6984594" y="3314649"/>
            <a:ext cx="2210209" cy="1047701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sp>
        <p:nvSpPr>
          <p:cNvPr id="10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3606791" y="1273349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6" name="Text Placeholder 119"/>
          <p:cNvSpPr>
            <a:spLocks noGrp="1"/>
          </p:cNvSpPr>
          <p:nvPr>
            <p:ph type="body" sz="quarter" idx="68" hasCustomPrompt="1"/>
          </p:nvPr>
        </p:nvSpPr>
        <p:spPr>
          <a:xfrm>
            <a:off x="3606791" y="1537871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7" name="Text Placeholder 25"/>
          <p:cNvSpPr>
            <a:spLocks noGrp="1"/>
          </p:cNvSpPr>
          <p:nvPr>
            <p:ph type="body" sz="quarter" idx="69" hasCustomPrompt="1"/>
          </p:nvPr>
        </p:nvSpPr>
        <p:spPr>
          <a:xfrm>
            <a:off x="6925362" y="205238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8" name="Text Placeholder 119"/>
          <p:cNvSpPr>
            <a:spLocks noGrp="1"/>
          </p:cNvSpPr>
          <p:nvPr>
            <p:ph type="body" sz="quarter" idx="70" hasCustomPrompt="1"/>
          </p:nvPr>
        </p:nvSpPr>
        <p:spPr>
          <a:xfrm>
            <a:off x="6925362" y="2316908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9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413963" y="1460589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6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5435600" y="4114300"/>
            <a:ext cx="1363344" cy="599924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118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072935" y="50086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0" name="Text Placeholder 12"/>
          <p:cNvSpPr>
            <a:spLocks noGrp="1"/>
          </p:cNvSpPr>
          <p:nvPr>
            <p:ph type="body" sz="quarter" idx="77" hasCustomPrompt="1"/>
          </p:nvPr>
        </p:nvSpPr>
        <p:spPr>
          <a:xfrm>
            <a:off x="2286687" y="135484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1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5694503" y="2908938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2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89090" y="49028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3" name="Straight Connector 20"/>
          <p:cNvSpPr/>
          <p:nvPr userDrawn="1"/>
        </p:nvSpPr>
        <p:spPr>
          <a:xfrm flipH="1">
            <a:off x="9194799" y="6273798"/>
            <a:ext cx="4" cy="584206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026227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traight Connector 3"/>
          <p:cNvSpPr/>
          <p:nvPr userDrawn="1"/>
        </p:nvSpPr>
        <p:spPr>
          <a:xfrm>
            <a:off x="9194799" y="-2"/>
            <a:ext cx="5671" cy="16002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23"/>
          <p:cNvSpPr/>
          <p:nvPr userDrawn="1"/>
        </p:nvSpPr>
        <p:spPr>
          <a:xfrm>
            <a:off x="9143217" y="160156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Oval 21"/>
          <p:cNvSpPr/>
          <p:nvPr userDrawn="1"/>
        </p:nvSpPr>
        <p:spPr>
          <a:xfrm>
            <a:off x="9134716" y="4547965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7" name="Oval 22"/>
          <p:cNvSpPr/>
          <p:nvPr userDrawn="1"/>
        </p:nvSpPr>
        <p:spPr>
          <a:xfrm>
            <a:off x="9140383" y="3414733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26"/>
          <p:cNvSpPr/>
          <p:nvPr userDrawn="1"/>
        </p:nvSpPr>
        <p:spPr>
          <a:xfrm flipH="1">
            <a:off x="9191966" y="3530598"/>
            <a:ext cx="5671" cy="1016004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1"/>
          <p:cNvSpPr/>
          <p:nvPr userDrawn="1"/>
        </p:nvSpPr>
        <p:spPr>
          <a:xfrm>
            <a:off x="85344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Oval 11"/>
          <p:cNvSpPr/>
          <p:nvPr userDrawn="1"/>
        </p:nvSpPr>
        <p:spPr>
          <a:xfrm>
            <a:off x="8534400" y="1905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2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122393" y="22654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3" name="Text Placeholder 114"/>
          <p:cNvSpPr>
            <a:spLocks noGrp="1"/>
          </p:cNvSpPr>
          <p:nvPr>
            <p:ph type="body" sz="quarter" idx="77" hasCustomPrompt="1"/>
          </p:nvPr>
        </p:nvSpPr>
        <p:spPr>
          <a:xfrm>
            <a:off x="10122393" y="52118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4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8786256" y="21596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5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94759" y="51060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6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5645688" y="2014583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9" name="Text Placeholder 114"/>
          <p:cNvSpPr>
            <a:spLocks noGrp="1"/>
          </p:cNvSpPr>
          <p:nvPr>
            <p:ph type="body" sz="quarter" idx="81" hasCustomPrompt="1"/>
          </p:nvPr>
        </p:nvSpPr>
        <p:spPr>
          <a:xfrm>
            <a:off x="5645688" y="2265438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6203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chemeClr val="accent3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rgbClr val="5088C5"/>
          </a:solidFill>
          <a:ln>
            <a:solidFill>
              <a:schemeClr val="accent1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chemeClr val="tx2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chemeClr val="accent6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CDCDCD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003C8C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4869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5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4047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546455" y="0"/>
            <a:ext cx="8999137" cy="4753614"/>
          </a:xfrm>
          <a:custGeom>
            <a:avLst/>
            <a:gdLst>
              <a:gd name="connsiteX0" fmla="*/ 160403 w 8999137"/>
              <a:gd name="connsiteY0" fmla="*/ 0 h 4753614"/>
              <a:gd name="connsiteX1" fmla="*/ 8778621 w 8999137"/>
              <a:gd name="connsiteY1" fmla="*/ 0 h 4753614"/>
              <a:gd name="connsiteX2" fmla="*/ 8830686 w 8999137"/>
              <a:gd name="connsiteY2" fmla="*/ 125692 h 4753614"/>
              <a:gd name="connsiteX3" fmla="*/ 8956500 w 8999137"/>
              <a:gd name="connsiteY3" fmla="*/ 566655 h 4753614"/>
              <a:gd name="connsiteX4" fmla="*/ 8817116 w 8999137"/>
              <a:gd name="connsiteY4" fmla="*/ 1831562 h 4753614"/>
              <a:gd name="connsiteX5" fmla="*/ 8552543 w 8999137"/>
              <a:gd name="connsiteY5" fmla="*/ 2275779 h 4753614"/>
              <a:gd name="connsiteX6" fmla="*/ 8491828 w 8999137"/>
              <a:gd name="connsiteY6" fmla="*/ 2368359 h 4753614"/>
              <a:gd name="connsiteX7" fmla="*/ 8376572 w 8999137"/>
              <a:gd name="connsiteY7" fmla="*/ 2502201 h 4753614"/>
              <a:gd name="connsiteX8" fmla="*/ 8321049 w 8999137"/>
              <a:gd name="connsiteY8" fmla="*/ 2549147 h 4753614"/>
              <a:gd name="connsiteX9" fmla="*/ 7682953 w 8999137"/>
              <a:gd name="connsiteY9" fmla="*/ 3088875 h 4753614"/>
              <a:gd name="connsiteX10" fmla="*/ 6696654 w 8999137"/>
              <a:gd name="connsiteY10" fmla="*/ 3657691 h 4753614"/>
              <a:gd name="connsiteX11" fmla="*/ 5156343 w 8999137"/>
              <a:gd name="connsiteY11" fmla="*/ 4270617 h 4753614"/>
              <a:gd name="connsiteX12" fmla="*/ 3602413 w 8999137"/>
              <a:gd name="connsiteY12" fmla="*/ 4667581 h 4753614"/>
              <a:gd name="connsiteX13" fmla="*/ 2520156 w 8999137"/>
              <a:gd name="connsiteY13" fmla="*/ 4751840 h 4753614"/>
              <a:gd name="connsiteX14" fmla="*/ 1660932 w 8999137"/>
              <a:gd name="connsiteY14" fmla="*/ 4621890 h 4753614"/>
              <a:gd name="connsiteX15" fmla="*/ 1020188 w 8999137"/>
              <a:gd name="connsiteY15" fmla="*/ 4313553 h 4753614"/>
              <a:gd name="connsiteX16" fmla="*/ 922325 w 8999137"/>
              <a:gd name="connsiteY16" fmla="*/ 4246711 h 4753614"/>
              <a:gd name="connsiteX17" fmla="*/ 817674 w 8999137"/>
              <a:gd name="connsiteY17" fmla="*/ 4156590 h 4753614"/>
              <a:gd name="connsiteX18" fmla="*/ 796031 w 8999137"/>
              <a:gd name="connsiteY18" fmla="*/ 4129779 h 4753614"/>
              <a:gd name="connsiteX19" fmla="*/ 657178 w 8999137"/>
              <a:gd name="connsiteY19" fmla="*/ 3981342 h 4753614"/>
              <a:gd name="connsiteX20" fmla="*/ 254230 w 8999137"/>
              <a:gd name="connsiteY20" fmla="*/ 3292333 h 4753614"/>
              <a:gd name="connsiteX21" fmla="*/ 29210 w 8999137"/>
              <a:gd name="connsiteY21" fmla="*/ 2287638 h 4753614"/>
              <a:gd name="connsiteX22" fmla="*/ 18702 w 8999137"/>
              <a:gd name="connsiteY22" fmla="*/ 1167583 h 4753614"/>
              <a:gd name="connsiteX23" fmla="*/ 81464 w 8999137"/>
              <a:gd name="connsiteY23" fmla="*/ 522993 h 4753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999137" h="4753614">
                <a:moveTo>
                  <a:pt x="160403" y="0"/>
                </a:moveTo>
                <a:lnTo>
                  <a:pt x="8778621" y="0"/>
                </a:lnTo>
                <a:lnTo>
                  <a:pt x="8830686" y="125692"/>
                </a:lnTo>
                <a:cubicBezTo>
                  <a:pt x="8884022" y="268426"/>
                  <a:pt x="8926868" y="415063"/>
                  <a:pt x="8956500" y="566655"/>
                </a:cubicBezTo>
                <a:cubicBezTo>
                  <a:pt x="9041356" y="1002437"/>
                  <a:pt x="9001882" y="1424828"/>
                  <a:pt x="8817116" y="1831562"/>
                </a:cubicBezTo>
                <a:cubicBezTo>
                  <a:pt x="8745505" y="1989377"/>
                  <a:pt x="8656388" y="2137016"/>
                  <a:pt x="8552543" y="2275779"/>
                </a:cubicBezTo>
                <a:cubicBezTo>
                  <a:pt x="8530503" y="2305272"/>
                  <a:pt x="8511944" y="2337209"/>
                  <a:pt x="8491828" y="2368359"/>
                </a:cubicBezTo>
                <a:lnTo>
                  <a:pt x="8376572" y="2502201"/>
                </a:lnTo>
                <a:cubicBezTo>
                  <a:pt x="8358065" y="2517851"/>
                  <a:pt x="8337899" y="2531525"/>
                  <a:pt x="8321049" y="2549147"/>
                </a:cubicBezTo>
                <a:cubicBezTo>
                  <a:pt x="8127505" y="2751181"/>
                  <a:pt x="7912204" y="2928481"/>
                  <a:pt x="7682953" y="3088875"/>
                </a:cubicBezTo>
                <a:cubicBezTo>
                  <a:pt x="7370941" y="3307068"/>
                  <a:pt x="7039450" y="3492693"/>
                  <a:pt x="6696654" y="3657691"/>
                </a:cubicBezTo>
                <a:cubicBezTo>
                  <a:pt x="6197909" y="3898611"/>
                  <a:pt x="5682077" y="4097043"/>
                  <a:pt x="5156343" y="4270617"/>
                </a:cubicBezTo>
                <a:cubicBezTo>
                  <a:pt x="4647318" y="4438419"/>
                  <a:pt x="4131460" y="4579103"/>
                  <a:pt x="3602413" y="4667581"/>
                </a:cubicBezTo>
                <a:cubicBezTo>
                  <a:pt x="3244135" y="4727203"/>
                  <a:pt x="2883679" y="4762083"/>
                  <a:pt x="2520156" y="4751840"/>
                </a:cubicBezTo>
                <a:cubicBezTo>
                  <a:pt x="2228356" y="4744000"/>
                  <a:pt x="1940786" y="4706579"/>
                  <a:pt x="1660932" y="4621890"/>
                </a:cubicBezTo>
                <a:cubicBezTo>
                  <a:pt x="1431364" y="4552181"/>
                  <a:pt x="1216374" y="4452545"/>
                  <a:pt x="1020188" y="4313553"/>
                </a:cubicBezTo>
                <a:cubicBezTo>
                  <a:pt x="987911" y="4290659"/>
                  <a:pt x="955143" y="4268980"/>
                  <a:pt x="922325" y="4246711"/>
                </a:cubicBezTo>
                <a:lnTo>
                  <a:pt x="817674" y="4156590"/>
                </a:lnTo>
                <a:cubicBezTo>
                  <a:pt x="810350" y="4147558"/>
                  <a:pt x="804158" y="4137871"/>
                  <a:pt x="796031" y="4129779"/>
                </a:cubicBezTo>
                <a:cubicBezTo>
                  <a:pt x="749835" y="4080201"/>
                  <a:pt x="701165" y="4032838"/>
                  <a:pt x="657178" y="3981342"/>
                </a:cubicBezTo>
                <a:cubicBezTo>
                  <a:pt x="480734" y="3776574"/>
                  <a:pt x="351112" y="3544049"/>
                  <a:pt x="254230" y="3292333"/>
                </a:cubicBezTo>
                <a:cubicBezTo>
                  <a:pt x="129680" y="2968869"/>
                  <a:pt x="63284" y="2631766"/>
                  <a:pt x="29210" y="2287638"/>
                </a:cubicBezTo>
                <a:cubicBezTo>
                  <a:pt x="-7988" y="1914676"/>
                  <a:pt x="-7577" y="1540890"/>
                  <a:pt x="18702" y="1167583"/>
                </a:cubicBezTo>
                <a:cubicBezTo>
                  <a:pt x="33799" y="951712"/>
                  <a:pt x="54828" y="736866"/>
                  <a:pt x="81464" y="522993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457067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31"/>
          <p:cNvSpPr/>
          <p:nvPr userDrawn="1"/>
        </p:nvSpPr>
        <p:spPr>
          <a:xfrm>
            <a:off x="1008754" y="5024244"/>
            <a:ext cx="10174492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Straight Connector 32"/>
          <p:cNvSpPr/>
          <p:nvPr userDrawn="1"/>
        </p:nvSpPr>
        <p:spPr>
          <a:xfrm>
            <a:off x="6095998" y="5026790"/>
            <a:ext cx="4" cy="311255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Freeform 34"/>
          <p:cNvSpPr/>
          <p:nvPr userDrawn="1"/>
        </p:nvSpPr>
        <p:spPr>
          <a:xfrm rot="1560000" flipV="1">
            <a:off x="175022" y="-2185516"/>
            <a:ext cx="11841832" cy="12396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600" extrusionOk="0">
                <a:moveTo>
                  <a:pt x="0" y="0"/>
                </a:moveTo>
                <a:cubicBezTo>
                  <a:pt x="738" y="2936"/>
                  <a:pt x="1476" y="5873"/>
                  <a:pt x="4484" y="8266"/>
                </a:cubicBezTo>
                <a:cubicBezTo>
                  <a:pt x="7493" y="10659"/>
                  <a:pt x="15200" y="12137"/>
                  <a:pt x="18050" y="14360"/>
                </a:cubicBezTo>
                <a:cubicBezTo>
                  <a:pt x="20899" y="16582"/>
                  <a:pt x="21600" y="20142"/>
                  <a:pt x="21581" y="21600"/>
                </a:cubicBezTo>
              </a:path>
            </a:pathLst>
          </a:custGeom>
          <a:ln>
            <a:solidFill>
              <a:srgbClr val="FFFFFF"/>
            </a:solidFill>
            <a:prstDash val="sysDash"/>
            <a:tailEnd type="stealth"/>
          </a:ln>
        </p:spPr>
        <p:txBody>
          <a:bodyPr lIns="45718" tIns="45718" rIns="45718" bIns="45718" anchor="ctr"/>
          <a:lstStyle/>
          <a:p>
            <a:pPr algn="ctr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" name="Straight Connector 100"/>
          <p:cNvSpPr/>
          <p:nvPr userDrawn="1"/>
        </p:nvSpPr>
        <p:spPr>
          <a:xfrm>
            <a:off x="996278" y="2940359"/>
            <a:ext cx="1381657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" name="Straight Connector 101"/>
          <p:cNvSpPr/>
          <p:nvPr userDrawn="1"/>
        </p:nvSpPr>
        <p:spPr>
          <a:xfrm flipV="1">
            <a:off x="1687103" y="2642815"/>
            <a:ext cx="5" cy="292131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Straight Connector 103"/>
          <p:cNvSpPr/>
          <p:nvPr userDrawn="1"/>
        </p:nvSpPr>
        <p:spPr>
          <a:xfrm>
            <a:off x="3187245" y="2930457"/>
            <a:ext cx="3657009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Straight Connector 104"/>
          <p:cNvSpPr/>
          <p:nvPr userDrawn="1"/>
        </p:nvSpPr>
        <p:spPr>
          <a:xfrm flipV="1">
            <a:off x="5004460" y="2629746"/>
            <a:ext cx="3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1" name="Straight Connector 106"/>
          <p:cNvSpPr/>
          <p:nvPr userDrawn="1"/>
        </p:nvSpPr>
        <p:spPr>
          <a:xfrm>
            <a:off x="8557204" y="2939089"/>
            <a:ext cx="2739086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" name="Rounded Rectangle 44"/>
          <p:cNvSpPr/>
          <p:nvPr/>
        </p:nvSpPr>
        <p:spPr>
          <a:xfrm>
            <a:off x="3160509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54" name="Rounded Rectangle 38"/>
          <p:cNvSpPr/>
          <p:nvPr userDrawn="1"/>
        </p:nvSpPr>
        <p:spPr>
          <a:xfrm>
            <a:off x="1176901" y="3250217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1" name="Rounded Rectangle 95"/>
          <p:cNvSpPr/>
          <p:nvPr/>
        </p:nvSpPr>
        <p:spPr>
          <a:xfrm>
            <a:off x="4500507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31" name="Rounded Rectangle 62"/>
          <p:cNvSpPr/>
          <p:nvPr/>
        </p:nvSpPr>
        <p:spPr>
          <a:xfrm>
            <a:off x="8557204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5" name="Rounded Rectangle 35"/>
          <p:cNvSpPr/>
          <p:nvPr/>
        </p:nvSpPr>
        <p:spPr>
          <a:xfrm>
            <a:off x="9881206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59" name="Rounded Rectangle 88"/>
          <p:cNvSpPr/>
          <p:nvPr userDrawn="1"/>
        </p:nvSpPr>
        <p:spPr>
          <a:xfrm>
            <a:off x="5840505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90" name="Straight Connector 101"/>
          <p:cNvSpPr/>
          <p:nvPr userDrawn="1"/>
        </p:nvSpPr>
        <p:spPr>
          <a:xfrm flipV="1">
            <a:off x="9923171" y="2629746"/>
            <a:ext cx="5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2" name="Text Placeholder 4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3" name="Text Placeholder 29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4854779" y="5360082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4" name="Text Placeholder 29"/>
          <p:cNvSpPr>
            <a:spLocks noGrp="1"/>
          </p:cNvSpPr>
          <p:nvPr userDrawn="1">
            <p:ph type="body" sz="quarter" idx="59" hasCustomPrompt="1"/>
          </p:nvPr>
        </p:nvSpPr>
        <p:spPr>
          <a:xfrm>
            <a:off x="4859786" y="5635473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5" name="Text Placeholder 29"/>
          <p:cNvSpPr>
            <a:spLocks noGrp="1"/>
          </p:cNvSpPr>
          <p:nvPr userDrawn="1">
            <p:ph type="body" sz="quarter" idx="60" hasCustomPrompt="1"/>
          </p:nvPr>
        </p:nvSpPr>
        <p:spPr>
          <a:xfrm>
            <a:off x="430628" y="168171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6" name="Text Placeholder 29"/>
          <p:cNvSpPr>
            <a:spLocks noGrp="1"/>
          </p:cNvSpPr>
          <p:nvPr userDrawn="1">
            <p:ph type="body" sz="quarter" idx="61" hasCustomPrompt="1"/>
          </p:nvPr>
        </p:nvSpPr>
        <p:spPr>
          <a:xfrm>
            <a:off x="435635" y="195710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7" name="Text Placeholder 29"/>
          <p:cNvSpPr>
            <a:spLocks noGrp="1"/>
          </p:cNvSpPr>
          <p:nvPr userDrawn="1">
            <p:ph type="body" sz="quarter" idx="62" hasCustomPrompt="1"/>
          </p:nvPr>
        </p:nvSpPr>
        <p:spPr>
          <a:xfrm>
            <a:off x="3756325" y="168242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8" name="Text Placeholder 29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3761332" y="195781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9" name="Text Placeholder 29"/>
          <p:cNvSpPr>
            <a:spLocks noGrp="1"/>
          </p:cNvSpPr>
          <p:nvPr userDrawn="1">
            <p:ph type="body" sz="quarter" idx="64" hasCustomPrompt="1"/>
          </p:nvPr>
        </p:nvSpPr>
        <p:spPr>
          <a:xfrm>
            <a:off x="8670609" y="1681976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0" name="Text Placeholder 29"/>
          <p:cNvSpPr>
            <a:spLocks noGrp="1"/>
          </p:cNvSpPr>
          <p:nvPr userDrawn="1">
            <p:ph type="body" sz="quarter" idx="65" hasCustomPrompt="1"/>
          </p:nvPr>
        </p:nvSpPr>
        <p:spPr>
          <a:xfrm>
            <a:off x="8675616" y="1957367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201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32578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2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330939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3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4649397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4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991635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5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8706094" y="339745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6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0030095" y="3394000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13313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3116746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0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443725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1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5796742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2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513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3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837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42" name="Straight Connector 4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45459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181725" y="0"/>
            <a:ext cx="6010275" cy="6858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5019675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5018917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grpSp>
        <p:nvGrpSpPr>
          <p:cNvPr id="8" name="Group 24"/>
          <p:cNvGrpSpPr/>
          <p:nvPr userDrawn="1"/>
        </p:nvGrpSpPr>
        <p:grpSpPr>
          <a:xfrm>
            <a:off x="8538995" y="2902672"/>
            <a:ext cx="1350481" cy="203205"/>
            <a:chOff x="-1" y="0"/>
            <a:chExt cx="1350479" cy="203203"/>
          </a:xfrm>
        </p:grpSpPr>
        <p:sp>
          <p:nvSpPr>
            <p:cNvPr id="9" name="Oval 15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Oval 16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1" name="Oval 17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2" name="Oval 12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3" name="Oval 13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4" name="Oval 14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5" name="Oval 23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grpSp>
        <p:nvGrpSpPr>
          <p:cNvPr id="16" name="Group 29"/>
          <p:cNvGrpSpPr/>
          <p:nvPr userDrawn="1"/>
        </p:nvGrpSpPr>
        <p:grpSpPr>
          <a:xfrm>
            <a:off x="8538995" y="5984496"/>
            <a:ext cx="1350481" cy="203205"/>
            <a:chOff x="-1" y="0"/>
            <a:chExt cx="1350479" cy="203203"/>
          </a:xfrm>
        </p:grpSpPr>
        <p:sp>
          <p:nvSpPr>
            <p:cNvPr id="17" name="Oval 30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Oval 31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Oval 32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Oval 33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1" name="Oval 34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2" name="Oval 35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3" name="Oval 36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5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7697689" y="2498701"/>
            <a:ext cx="3033086" cy="269553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76" hasCustomPrompt="1"/>
          </p:nvPr>
        </p:nvSpPr>
        <p:spPr>
          <a:xfrm>
            <a:off x="7195712" y="3240290"/>
            <a:ext cx="4037039" cy="192854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</a:t>
            </a:r>
            <a:r>
              <a:rPr lang="it-IT"/>
              <a:t>sse cillum dolore eu fugiat nulla pariatur.</a:t>
            </a:r>
          </a:p>
          <a:p>
            <a:pPr lvl="0"/>
            <a:endParaRPr lang="pt-PT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77" hasCustomPrompt="1"/>
          </p:nvPr>
        </p:nvSpPr>
        <p:spPr>
          <a:xfrm>
            <a:off x="7176772" y="5264891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Email:</a:t>
            </a:r>
            <a:endParaRPr lang="it-IT"/>
          </a:p>
          <a:p>
            <a:pPr lvl="0"/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78" hasCustomPrompt="1"/>
          </p:nvPr>
        </p:nvSpPr>
        <p:spPr>
          <a:xfrm>
            <a:off x="7176771" y="5553799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emailname@domain.com</a:t>
            </a:r>
            <a:endParaRPr lang="it-IT"/>
          </a:p>
          <a:p>
            <a:pPr lvl="0"/>
            <a:endParaRPr lang="pt-PT"/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8442192" y="746310"/>
            <a:ext cx="1544077" cy="1544077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80634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13996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80" hasCustomPrompt="1"/>
          </p:nvPr>
        </p:nvSpPr>
        <p:spPr>
          <a:xfrm>
            <a:off x="838200" y="1878329"/>
            <a:ext cx="3314700" cy="36036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1" y="2793776"/>
            <a:ext cx="3314700" cy="10858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4427803" y="3076575"/>
            <a:ext cx="3336395" cy="378142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9277561" y="2513996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277561" y="2244443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7891378" y="1943200"/>
            <a:ext cx="1276096" cy="1276096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81279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778407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24450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43075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4905376" y="1743075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4905376" y="2052424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4905376" y="33718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4905376" y="36811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4905376" y="50482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4905376" y="53575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5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5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16761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322755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322755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8715376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8715376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5322755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5322755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715376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715376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5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6210723" y="1785808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6" name="Text Placeholder 12"/>
          <p:cNvSpPr>
            <a:spLocks noGrp="1" noChangeAspect="1"/>
          </p:cNvSpPr>
          <p:nvPr>
            <p:ph type="body" sz="quarter" idx="88" hasCustomPrompt="1"/>
          </p:nvPr>
        </p:nvSpPr>
        <p:spPr>
          <a:xfrm>
            <a:off x="6210723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7" name="Text Placeholder 12"/>
          <p:cNvSpPr>
            <a:spLocks noGrp="1" noChangeAspect="1"/>
          </p:cNvSpPr>
          <p:nvPr>
            <p:ph type="body" sz="quarter" idx="89" hasCustomPrompt="1"/>
          </p:nvPr>
        </p:nvSpPr>
        <p:spPr>
          <a:xfrm>
            <a:off x="9603344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9603344" y="1794787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11859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885950" y="1738884"/>
            <a:ext cx="2506683" cy="2377153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-122532" y="4116037"/>
            <a:ext cx="12437065" cy="199925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 sz="1200"/>
          </a:p>
        </p:txBody>
      </p:sp>
      <p:sp>
        <p:nvSpPr>
          <p:cNvPr id="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6161510" y="2455264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6161509" y="2744157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839789" y="505925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39788" y="534814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3506789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85" hasCustomPrompt="1"/>
          </p:nvPr>
        </p:nvSpPr>
        <p:spPr>
          <a:xfrm>
            <a:off x="3506788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86" hasCustomPrompt="1"/>
          </p:nvPr>
        </p:nvSpPr>
        <p:spPr>
          <a:xfrm>
            <a:off x="6175375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7" hasCustomPrompt="1"/>
          </p:nvPr>
        </p:nvSpPr>
        <p:spPr>
          <a:xfrm>
            <a:off x="6175374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8" hasCustomPrompt="1"/>
          </p:nvPr>
        </p:nvSpPr>
        <p:spPr>
          <a:xfrm>
            <a:off x="8839196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9" hasCustomPrompt="1"/>
          </p:nvPr>
        </p:nvSpPr>
        <p:spPr>
          <a:xfrm>
            <a:off x="8839195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36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4403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91" hasCustomPrompt="1"/>
          </p:nvPr>
        </p:nvSpPr>
        <p:spPr>
          <a:xfrm>
            <a:off x="7066910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92" hasCustomPrompt="1"/>
          </p:nvPr>
        </p:nvSpPr>
        <p:spPr>
          <a:xfrm>
            <a:off x="9736136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94042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1550" y="1771650"/>
            <a:ext cx="4086225" cy="2114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837104" y="2259656"/>
            <a:ext cx="5516695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837104" y="2628900"/>
            <a:ext cx="5516695" cy="9525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827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827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7070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7070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957421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957421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3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77404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4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4790117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5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8665204" y="522571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1641983"/>
            <a:ext cx="4322439" cy="3176291"/>
          </a:xfrm>
          <a:prstGeom prst="rect">
            <a:avLst/>
          </a:prstGeom>
        </p:spPr>
      </p:pic>
      <p:sp>
        <p:nvSpPr>
          <p:cNvPr id="22" name="Text Placeholder 25"/>
          <p:cNvSpPr>
            <a:spLocks noGrp="1"/>
          </p:cNvSpPr>
          <p:nvPr>
            <p:ph type="body" sz="quarter" idx="76" hasCustomPrompt="1"/>
          </p:nvPr>
        </p:nvSpPr>
        <p:spPr>
          <a:xfrm>
            <a:off x="1852450" y="2536571"/>
            <a:ext cx="229393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23065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>
            <a:off x="917211" y="2010935"/>
            <a:ext cx="2186149" cy="4046965"/>
          </a:xfrm>
          <a:prstGeom prst="roundRect">
            <a:avLst>
              <a:gd name="adj" fmla="val 109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3760654" y="1897499"/>
            <a:ext cx="7593146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3760654" y="2269189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3835498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5519042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9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7202586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8886130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569673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571127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5254671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6938215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621759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10305302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881009" y="4937398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4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5" name="Picture 32" descr="Picture 3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0B4876"/>
              </a:clrFrom>
              <a:clrTo>
                <a:srgbClr val="0B487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788" y="1897499"/>
            <a:ext cx="2323376" cy="425828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1354042" y="3747144"/>
            <a:ext cx="129486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6" name="Straight Connector 25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75096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8382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097728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6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4" name="Picture Placeholder 12"/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9206441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5" name="Picture Placeholder 12"/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3800632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Picture Placeholder 12"/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503536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33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5433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217786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6217786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918784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918784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838200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89" hasCustomPrompt="1"/>
          </p:nvPr>
        </p:nvSpPr>
        <p:spPr>
          <a:xfrm>
            <a:off x="3531728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90" hasCustomPrompt="1"/>
          </p:nvPr>
        </p:nvSpPr>
        <p:spPr>
          <a:xfrm>
            <a:off x="6225256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91" hasCustomPrompt="1"/>
          </p:nvPr>
        </p:nvSpPr>
        <p:spPr>
          <a:xfrm>
            <a:off x="8918783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1666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/>
          <a:srcRect l="2380" t="33810" r="4707" b="10673"/>
          <a:stretch/>
        </p:blipFill>
        <p:spPr>
          <a:xfrm>
            <a:off x="-14514" y="2757714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8" y="1341439"/>
            <a:ext cx="9052785" cy="698376"/>
          </a:xfrm>
        </p:spPr>
        <p:txBody>
          <a:bodyPr>
            <a:noAutofit/>
          </a:bodyPr>
          <a:lstStyle>
            <a:lvl1pPr marL="0" indent="0" algn="l">
              <a:buNone/>
              <a:defRPr sz="50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2256285"/>
            <a:ext cx="6869306" cy="117271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900" b="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!</a:t>
            </a:r>
          </a:p>
          <a:p>
            <a:pPr lvl="0"/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93477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5448300" y="762000"/>
            <a:ext cx="1295400" cy="1401956"/>
          </a:xfrm>
          <a:custGeom>
            <a:avLst/>
            <a:gdLst>
              <a:gd name="connsiteX0" fmla="*/ 647700 w 1295400"/>
              <a:gd name="connsiteY0" fmla="*/ 156700 h 1401956"/>
              <a:gd name="connsiteX1" fmla="*/ 535431 w 1295400"/>
              <a:gd name="connsiteY1" fmla="*/ 183516 h 1401956"/>
              <a:gd name="connsiteX2" fmla="*/ 257107 w 1295400"/>
              <a:gd name="connsiteY2" fmla="*/ 344717 h 1401956"/>
              <a:gd name="connsiteX3" fmla="*/ 144790 w 1295400"/>
              <a:gd name="connsiteY3" fmla="*/ 539469 h 1401956"/>
              <a:gd name="connsiteX4" fmla="*/ 144790 w 1295400"/>
              <a:gd name="connsiteY4" fmla="*/ 862487 h 1401956"/>
              <a:gd name="connsiteX5" fmla="*/ 257107 w 1295400"/>
              <a:gd name="connsiteY5" fmla="*/ 1057239 h 1401956"/>
              <a:gd name="connsiteX6" fmla="*/ 535431 w 1295400"/>
              <a:gd name="connsiteY6" fmla="*/ 1218441 h 1401956"/>
              <a:gd name="connsiteX7" fmla="*/ 759970 w 1295400"/>
              <a:gd name="connsiteY7" fmla="*/ 1218441 h 1401956"/>
              <a:gd name="connsiteX8" fmla="*/ 1038294 w 1295400"/>
              <a:gd name="connsiteY8" fmla="*/ 1057239 h 1401956"/>
              <a:gd name="connsiteX9" fmla="*/ 1150610 w 1295400"/>
              <a:gd name="connsiteY9" fmla="*/ 862487 h 1401956"/>
              <a:gd name="connsiteX10" fmla="*/ 1150610 w 1295400"/>
              <a:gd name="connsiteY10" fmla="*/ 539469 h 1401956"/>
              <a:gd name="connsiteX11" fmla="*/ 1038294 w 1295400"/>
              <a:gd name="connsiteY11" fmla="*/ 344717 h 1401956"/>
              <a:gd name="connsiteX12" fmla="*/ 759970 w 1295400"/>
              <a:gd name="connsiteY12" fmla="*/ 183516 h 1401956"/>
              <a:gd name="connsiteX13" fmla="*/ 647700 w 1295400"/>
              <a:gd name="connsiteY13" fmla="*/ 156700 h 1401956"/>
              <a:gd name="connsiteX14" fmla="*/ 647700 w 1295400"/>
              <a:gd name="connsiteY14" fmla="*/ 0 h 1401956"/>
              <a:gd name="connsiteX15" fmla="*/ 792293 w 1295400"/>
              <a:gd name="connsiteY15" fmla="*/ 34536 h 1401956"/>
              <a:gd name="connsiteX16" fmla="*/ 1150747 w 1295400"/>
              <a:gd name="connsiteY16" fmla="*/ 242148 h 1401956"/>
              <a:gd name="connsiteX17" fmla="*/ 1295400 w 1295400"/>
              <a:gd name="connsiteY17" fmla="*/ 492970 h 1401956"/>
              <a:gd name="connsiteX18" fmla="*/ 1295400 w 1295400"/>
              <a:gd name="connsiteY18" fmla="*/ 908986 h 1401956"/>
              <a:gd name="connsiteX19" fmla="*/ 1150747 w 1295400"/>
              <a:gd name="connsiteY19" fmla="*/ 1159808 h 1401956"/>
              <a:gd name="connsiteX20" fmla="*/ 792293 w 1295400"/>
              <a:gd name="connsiteY20" fmla="*/ 1367420 h 1401956"/>
              <a:gd name="connsiteX21" fmla="*/ 503108 w 1295400"/>
              <a:gd name="connsiteY21" fmla="*/ 1367420 h 1401956"/>
              <a:gd name="connsiteX22" fmla="*/ 144653 w 1295400"/>
              <a:gd name="connsiteY22" fmla="*/ 1159808 h 1401956"/>
              <a:gd name="connsiteX23" fmla="*/ 0 w 1295400"/>
              <a:gd name="connsiteY23" fmla="*/ 908986 h 1401956"/>
              <a:gd name="connsiteX24" fmla="*/ 0 w 1295400"/>
              <a:gd name="connsiteY24" fmla="*/ 492970 h 1401956"/>
              <a:gd name="connsiteX25" fmla="*/ 144653 w 1295400"/>
              <a:gd name="connsiteY25" fmla="*/ 242148 h 1401956"/>
              <a:gd name="connsiteX26" fmla="*/ 503108 w 1295400"/>
              <a:gd name="connsiteY26" fmla="*/ 34536 h 1401956"/>
              <a:gd name="connsiteX27" fmla="*/ 647700 w 1295400"/>
              <a:gd name="connsiteY27" fmla="*/ 0 h 140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95400" h="1401956">
                <a:moveTo>
                  <a:pt x="647700" y="156700"/>
                </a:moveTo>
                <a:cubicBezTo>
                  <a:pt x="607002" y="156700"/>
                  <a:pt x="566304" y="165639"/>
                  <a:pt x="535431" y="183516"/>
                </a:cubicBezTo>
                <a:lnTo>
                  <a:pt x="257107" y="344717"/>
                </a:lnTo>
                <a:cubicBezTo>
                  <a:pt x="195314" y="380471"/>
                  <a:pt x="144790" y="468115"/>
                  <a:pt x="144790" y="539469"/>
                </a:cubicBezTo>
                <a:lnTo>
                  <a:pt x="144790" y="862487"/>
                </a:lnTo>
                <a:cubicBezTo>
                  <a:pt x="144790" y="933841"/>
                  <a:pt x="195314" y="1021485"/>
                  <a:pt x="257107" y="1057239"/>
                </a:cubicBezTo>
                <a:lnTo>
                  <a:pt x="535431" y="1218441"/>
                </a:lnTo>
                <a:cubicBezTo>
                  <a:pt x="597177" y="1254195"/>
                  <a:pt x="698224" y="1254195"/>
                  <a:pt x="759970" y="1218441"/>
                </a:cubicBezTo>
                <a:lnTo>
                  <a:pt x="1038294" y="1057239"/>
                </a:lnTo>
                <a:cubicBezTo>
                  <a:pt x="1100087" y="1021485"/>
                  <a:pt x="1150610" y="933841"/>
                  <a:pt x="1150610" y="862487"/>
                </a:cubicBezTo>
                <a:lnTo>
                  <a:pt x="1150610" y="539469"/>
                </a:lnTo>
                <a:cubicBezTo>
                  <a:pt x="1150610" y="468115"/>
                  <a:pt x="1100087" y="380471"/>
                  <a:pt x="1038294" y="344717"/>
                </a:cubicBezTo>
                <a:lnTo>
                  <a:pt x="759970" y="183516"/>
                </a:lnTo>
                <a:cubicBezTo>
                  <a:pt x="729097" y="165639"/>
                  <a:pt x="688399" y="156700"/>
                  <a:pt x="647700" y="156700"/>
                </a:cubicBezTo>
                <a:close/>
                <a:moveTo>
                  <a:pt x="647700" y="0"/>
                </a:moveTo>
                <a:cubicBezTo>
                  <a:pt x="700116" y="0"/>
                  <a:pt x="752532" y="11512"/>
                  <a:pt x="792293" y="34536"/>
                </a:cubicBezTo>
                <a:lnTo>
                  <a:pt x="1150747" y="242148"/>
                </a:lnTo>
                <a:cubicBezTo>
                  <a:pt x="1230331" y="288196"/>
                  <a:pt x="1295400" y="401072"/>
                  <a:pt x="1295400" y="492970"/>
                </a:cubicBezTo>
                <a:lnTo>
                  <a:pt x="1295400" y="908986"/>
                </a:lnTo>
                <a:cubicBezTo>
                  <a:pt x="1295400" y="1000884"/>
                  <a:pt x="1230331" y="1113760"/>
                  <a:pt x="1150747" y="1159808"/>
                </a:cubicBezTo>
                <a:lnTo>
                  <a:pt x="792293" y="1367420"/>
                </a:lnTo>
                <a:cubicBezTo>
                  <a:pt x="712770" y="1413468"/>
                  <a:pt x="582631" y="1413468"/>
                  <a:pt x="503108" y="1367420"/>
                </a:cubicBezTo>
                <a:lnTo>
                  <a:pt x="144653" y="1159808"/>
                </a:lnTo>
                <a:cubicBezTo>
                  <a:pt x="65070" y="1113760"/>
                  <a:pt x="0" y="1000884"/>
                  <a:pt x="0" y="908986"/>
                </a:cubicBezTo>
                <a:lnTo>
                  <a:pt x="0" y="492970"/>
                </a:lnTo>
                <a:cubicBezTo>
                  <a:pt x="0" y="401072"/>
                  <a:pt x="65070" y="288196"/>
                  <a:pt x="144653" y="242148"/>
                </a:cubicBezTo>
                <a:lnTo>
                  <a:pt x="503108" y="34536"/>
                </a:lnTo>
                <a:cubicBezTo>
                  <a:pt x="542869" y="11512"/>
                  <a:pt x="595285" y="0"/>
                  <a:pt x="647700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5448300" y="2728022"/>
            <a:ext cx="1295400" cy="1401956"/>
          </a:xfrm>
          <a:custGeom>
            <a:avLst/>
            <a:gdLst>
              <a:gd name="connsiteX0" fmla="*/ 647700 w 1295400"/>
              <a:gd name="connsiteY0" fmla="*/ 156700 h 1401956"/>
              <a:gd name="connsiteX1" fmla="*/ 535431 w 1295400"/>
              <a:gd name="connsiteY1" fmla="*/ 183516 h 1401956"/>
              <a:gd name="connsiteX2" fmla="*/ 257107 w 1295400"/>
              <a:gd name="connsiteY2" fmla="*/ 344717 h 1401956"/>
              <a:gd name="connsiteX3" fmla="*/ 144790 w 1295400"/>
              <a:gd name="connsiteY3" fmla="*/ 539469 h 1401956"/>
              <a:gd name="connsiteX4" fmla="*/ 144790 w 1295400"/>
              <a:gd name="connsiteY4" fmla="*/ 862487 h 1401956"/>
              <a:gd name="connsiteX5" fmla="*/ 257107 w 1295400"/>
              <a:gd name="connsiteY5" fmla="*/ 1057239 h 1401956"/>
              <a:gd name="connsiteX6" fmla="*/ 535431 w 1295400"/>
              <a:gd name="connsiteY6" fmla="*/ 1218441 h 1401956"/>
              <a:gd name="connsiteX7" fmla="*/ 759970 w 1295400"/>
              <a:gd name="connsiteY7" fmla="*/ 1218441 h 1401956"/>
              <a:gd name="connsiteX8" fmla="*/ 1038294 w 1295400"/>
              <a:gd name="connsiteY8" fmla="*/ 1057239 h 1401956"/>
              <a:gd name="connsiteX9" fmla="*/ 1150610 w 1295400"/>
              <a:gd name="connsiteY9" fmla="*/ 862487 h 1401956"/>
              <a:gd name="connsiteX10" fmla="*/ 1150610 w 1295400"/>
              <a:gd name="connsiteY10" fmla="*/ 539469 h 1401956"/>
              <a:gd name="connsiteX11" fmla="*/ 1038294 w 1295400"/>
              <a:gd name="connsiteY11" fmla="*/ 344717 h 1401956"/>
              <a:gd name="connsiteX12" fmla="*/ 759970 w 1295400"/>
              <a:gd name="connsiteY12" fmla="*/ 183516 h 1401956"/>
              <a:gd name="connsiteX13" fmla="*/ 647700 w 1295400"/>
              <a:gd name="connsiteY13" fmla="*/ 156700 h 1401956"/>
              <a:gd name="connsiteX14" fmla="*/ 647700 w 1295400"/>
              <a:gd name="connsiteY14" fmla="*/ 0 h 1401956"/>
              <a:gd name="connsiteX15" fmla="*/ 792293 w 1295400"/>
              <a:gd name="connsiteY15" fmla="*/ 34536 h 1401956"/>
              <a:gd name="connsiteX16" fmla="*/ 1150747 w 1295400"/>
              <a:gd name="connsiteY16" fmla="*/ 242148 h 1401956"/>
              <a:gd name="connsiteX17" fmla="*/ 1295400 w 1295400"/>
              <a:gd name="connsiteY17" fmla="*/ 492970 h 1401956"/>
              <a:gd name="connsiteX18" fmla="*/ 1295400 w 1295400"/>
              <a:gd name="connsiteY18" fmla="*/ 908986 h 1401956"/>
              <a:gd name="connsiteX19" fmla="*/ 1150747 w 1295400"/>
              <a:gd name="connsiteY19" fmla="*/ 1159808 h 1401956"/>
              <a:gd name="connsiteX20" fmla="*/ 792293 w 1295400"/>
              <a:gd name="connsiteY20" fmla="*/ 1367420 h 1401956"/>
              <a:gd name="connsiteX21" fmla="*/ 503108 w 1295400"/>
              <a:gd name="connsiteY21" fmla="*/ 1367420 h 1401956"/>
              <a:gd name="connsiteX22" fmla="*/ 144653 w 1295400"/>
              <a:gd name="connsiteY22" fmla="*/ 1159808 h 1401956"/>
              <a:gd name="connsiteX23" fmla="*/ 0 w 1295400"/>
              <a:gd name="connsiteY23" fmla="*/ 908986 h 1401956"/>
              <a:gd name="connsiteX24" fmla="*/ 0 w 1295400"/>
              <a:gd name="connsiteY24" fmla="*/ 492970 h 1401956"/>
              <a:gd name="connsiteX25" fmla="*/ 144653 w 1295400"/>
              <a:gd name="connsiteY25" fmla="*/ 242148 h 1401956"/>
              <a:gd name="connsiteX26" fmla="*/ 503108 w 1295400"/>
              <a:gd name="connsiteY26" fmla="*/ 34536 h 1401956"/>
              <a:gd name="connsiteX27" fmla="*/ 647700 w 1295400"/>
              <a:gd name="connsiteY27" fmla="*/ 0 h 140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95400" h="1401956">
                <a:moveTo>
                  <a:pt x="647700" y="156700"/>
                </a:moveTo>
                <a:cubicBezTo>
                  <a:pt x="607002" y="156700"/>
                  <a:pt x="566304" y="165639"/>
                  <a:pt x="535431" y="183516"/>
                </a:cubicBezTo>
                <a:lnTo>
                  <a:pt x="257107" y="344717"/>
                </a:lnTo>
                <a:cubicBezTo>
                  <a:pt x="195314" y="380471"/>
                  <a:pt x="144790" y="468115"/>
                  <a:pt x="144790" y="539469"/>
                </a:cubicBezTo>
                <a:lnTo>
                  <a:pt x="144790" y="862487"/>
                </a:lnTo>
                <a:cubicBezTo>
                  <a:pt x="144790" y="933841"/>
                  <a:pt x="195314" y="1021485"/>
                  <a:pt x="257107" y="1057239"/>
                </a:cubicBezTo>
                <a:lnTo>
                  <a:pt x="535431" y="1218441"/>
                </a:lnTo>
                <a:cubicBezTo>
                  <a:pt x="597177" y="1254195"/>
                  <a:pt x="698224" y="1254195"/>
                  <a:pt x="759970" y="1218441"/>
                </a:cubicBezTo>
                <a:lnTo>
                  <a:pt x="1038294" y="1057239"/>
                </a:lnTo>
                <a:cubicBezTo>
                  <a:pt x="1100087" y="1021485"/>
                  <a:pt x="1150610" y="933841"/>
                  <a:pt x="1150610" y="862487"/>
                </a:cubicBezTo>
                <a:lnTo>
                  <a:pt x="1150610" y="539469"/>
                </a:lnTo>
                <a:cubicBezTo>
                  <a:pt x="1150610" y="468115"/>
                  <a:pt x="1100087" y="380471"/>
                  <a:pt x="1038294" y="344717"/>
                </a:cubicBezTo>
                <a:lnTo>
                  <a:pt x="759970" y="183516"/>
                </a:lnTo>
                <a:cubicBezTo>
                  <a:pt x="729097" y="165639"/>
                  <a:pt x="688399" y="156700"/>
                  <a:pt x="647700" y="156700"/>
                </a:cubicBezTo>
                <a:close/>
                <a:moveTo>
                  <a:pt x="647700" y="0"/>
                </a:moveTo>
                <a:cubicBezTo>
                  <a:pt x="700116" y="0"/>
                  <a:pt x="752532" y="11512"/>
                  <a:pt x="792293" y="34536"/>
                </a:cubicBezTo>
                <a:lnTo>
                  <a:pt x="1150747" y="242148"/>
                </a:lnTo>
                <a:cubicBezTo>
                  <a:pt x="1230331" y="288196"/>
                  <a:pt x="1295400" y="401072"/>
                  <a:pt x="1295400" y="492970"/>
                </a:cubicBezTo>
                <a:lnTo>
                  <a:pt x="1295400" y="908986"/>
                </a:lnTo>
                <a:cubicBezTo>
                  <a:pt x="1295400" y="1000884"/>
                  <a:pt x="1230331" y="1113760"/>
                  <a:pt x="1150747" y="1159808"/>
                </a:cubicBezTo>
                <a:lnTo>
                  <a:pt x="792293" y="1367420"/>
                </a:lnTo>
                <a:cubicBezTo>
                  <a:pt x="712770" y="1413468"/>
                  <a:pt x="582631" y="1413468"/>
                  <a:pt x="503108" y="1367420"/>
                </a:cubicBezTo>
                <a:lnTo>
                  <a:pt x="144653" y="1159808"/>
                </a:lnTo>
                <a:cubicBezTo>
                  <a:pt x="65070" y="1113760"/>
                  <a:pt x="0" y="1000884"/>
                  <a:pt x="0" y="908986"/>
                </a:cubicBezTo>
                <a:lnTo>
                  <a:pt x="0" y="492970"/>
                </a:lnTo>
                <a:cubicBezTo>
                  <a:pt x="0" y="401072"/>
                  <a:pt x="65070" y="288196"/>
                  <a:pt x="144653" y="242148"/>
                </a:cubicBezTo>
                <a:lnTo>
                  <a:pt x="503108" y="34536"/>
                </a:lnTo>
                <a:cubicBezTo>
                  <a:pt x="542869" y="11512"/>
                  <a:pt x="595285" y="0"/>
                  <a:pt x="647700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7" hasCustomPrompt="1"/>
          </p:nvPr>
        </p:nvSpPr>
        <p:spPr>
          <a:xfrm>
            <a:off x="5448300" y="4694044"/>
            <a:ext cx="1295400" cy="1401956"/>
          </a:xfrm>
          <a:custGeom>
            <a:avLst/>
            <a:gdLst>
              <a:gd name="connsiteX0" fmla="*/ 647700 w 1295400"/>
              <a:gd name="connsiteY0" fmla="*/ 156700 h 1401956"/>
              <a:gd name="connsiteX1" fmla="*/ 535431 w 1295400"/>
              <a:gd name="connsiteY1" fmla="*/ 183516 h 1401956"/>
              <a:gd name="connsiteX2" fmla="*/ 257107 w 1295400"/>
              <a:gd name="connsiteY2" fmla="*/ 344717 h 1401956"/>
              <a:gd name="connsiteX3" fmla="*/ 144790 w 1295400"/>
              <a:gd name="connsiteY3" fmla="*/ 539469 h 1401956"/>
              <a:gd name="connsiteX4" fmla="*/ 144790 w 1295400"/>
              <a:gd name="connsiteY4" fmla="*/ 862487 h 1401956"/>
              <a:gd name="connsiteX5" fmla="*/ 257107 w 1295400"/>
              <a:gd name="connsiteY5" fmla="*/ 1057239 h 1401956"/>
              <a:gd name="connsiteX6" fmla="*/ 535431 w 1295400"/>
              <a:gd name="connsiteY6" fmla="*/ 1218441 h 1401956"/>
              <a:gd name="connsiteX7" fmla="*/ 759970 w 1295400"/>
              <a:gd name="connsiteY7" fmla="*/ 1218441 h 1401956"/>
              <a:gd name="connsiteX8" fmla="*/ 1038294 w 1295400"/>
              <a:gd name="connsiteY8" fmla="*/ 1057239 h 1401956"/>
              <a:gd name="connsiteX9" fmla="*/ 1150610 w 1295400"/>
              <a:gd name="connsiteY9" fmla="*/ 862487 h 1401956"/>
              <a:gd name="connsiteX10" fmla="*/ 1150610 w 1295400"/>
              <a:gd name="connsiteY10" fmla="*/ 539469 h 1401956"/>
              <a:gd name="connsiteX11" fmla="*/ 1038294 w 1295400"/>
              <a:gd name="connsiteY11" fmla="*/ 344717 h 1401956"/>
              <a:gd name="connsiteX12" fmla="*/ 759970 w 1295400"/>
              <a:gd name="connsiteY12" fmla="*/ 183516 h 1401956"/>
              <a:gd name="connsiteX13" fmla="*/ 647700 w 1295400"/>
              <a:gd name="connsiteY13" fmla="*/ 156700 h 1401956"/>
              <a:gd name="connsiteX14" fmla="*/ 647700 w 1295400"/>
              <a:gd name="connsiteY14" fmla="*/ 0 h 1401956"/>
              <a:gd name="connsiteX15" fmla="*/ 792293 w 1295400"/>
              <a:gd name="connsiteY15" fmla="*/ 34536 h 1401956"/>
              <a:gd name="connsiteX16" fmla="*/ 1150747 w 1295400"/>
              <a:gd name="connsiteY16" fmla="*/ 242148 h 1401956"/>
              <a:gd name="connsiteX17" fmla="*/ 1295400 w 1295400"/>
              <a:gd name="connsiteY17" fmla="*/ 492970 h 1401956"/>
              <a:gd name="connsiteX18" fmla="*/ 1295400 w 1295400"/>
              <a:gd name="connsiteY18" fmla="*/ 908986 h 1401956"/>
              <a:gd name="connsiteX19" fmla="*/ 1150747 w 1295400"/>
              <a:gd name="connsiteY19" fmla="*/ 1159808 h 1401956"/>
              <a:gd name="connsiteX20" fmla="*/ 792293 w 1295400"/>
              <a:gd name="connsiteY20" fmla="*/ 1367420 h 1401956"/>
              <a:gd name="connsiteX21" fmla="*/ 503108 w 1295400"/>
              <a:gd name="connsiteY21" fmla="*/ 1367420 h 1401956"/>
              <a:gd name="connsiteX22" fmla="*/ 144653 w 1295400"/>
              <a:gd name="connsiteY22" fmla="*/ 1159808 h 1401956"/>
              <a:gd name="connsiteX23" fmla="*/ 0 w 1295400"/>
              <a:gd name="connsiteY23" fmla="*/ 908986 h 1401956"/>
              <a:gd name="connsiteX24" fmla="*/ 0 w 1295400"/>
              <a:gd name="connsiteY24" fmla="*/ 492970 h 1401956"/>
              <a:gd name="connsiteX25" fmla="*/ 144653 w 1295400"/>
              <a:gd name="connsiteY25" fmla="*/ 242148 h 1401956"/>
              <a:gd name="connsiteX26" fmla="*/ 503108 w 1295400"/>
              <a:gd name="connsiteY26" fmla="*/ 34536 h 1401956"/>
              <a:gd name="connsiteX27" fmla="*/ 647700 w 1295400"/>
              <a:gd name="connsiteY27" fmla="*/ 0 h 1401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95400" h="1401956">
                <a:moveTo>
                  <a:pt x="647700" y="156700"/>
                </a:moveTo>
                <a:cubicBezTo>
                  <a:pt x="607002" y="156700"/>
                  <a:pt x="566304" y="165639"/>
                  <a:pt x="535431" y="183516"/>
                </a:cubicBezTo>
                <a:lnTo>
                  <a:pt x="257107" y="344717"/>
                </a:lnTo>
                <a:cubicBezTo>
                  <a:pt x="195314" y="380471"/>
                  <a:pt x="144790" y="468115"/>
                  <a:pt x="144790" y="539469"/>
                </a:cubicBezTo>
                <a:lnTo>
                  <a:pt x="144790" y="862487"/>
                </a:lnTo>
                <a:cubicBezTo>
                  <a:pt x="144790" y="933841"/>
                  <a:pt x="195314" y="1021485"/>
                  <a:pt x="257107" y="1057239"/>
                </a:cubicBezTo>
                <a:lnTo>
                  <a:pt x="535431" y="1218441"/>
                </a:lnTo>
                <a:cubicBezTo>
                  <a:pt x="597177" y="1254195"/>
                  <a:pt x="698224" y="1254195"/>
                  <a:pt x="759970" y="1218441"/>
                </a:cubicBezTo>
                <a:lnTo>
                  <a:pt x="1038294" y="1057239"/>
                </a:lnTo>
                <a:cubicBezTo>
                  <a:pt x="1100087" y="1021485"/>
                  <a:pt x="1150610" y="933841"/>
                  <a:pt x="1150610" y="862487"/>
                </a:cubicBezTo>
                <a:lnTo>
                  <a:pt x="1150610" y="539469"/>
                </a:lnTo>
                <a:cubicBezTo>
                  <a:pt x="1150610" y="468115"/>
                  <a:pt x="1100087" y="380471"/>
                  <a:pt x="1038294" y="344717"/>
                </a:cubicBezTo>
                <a:lnTo>
                  <a:pt x="759970" y="183516"/>
                </a:lnTo>
                <a:cubicBezTo>
                  <a:pt x="729097" y="165639"/>
                  <a:pt x="688399" y="156700"/>
                  <a:pt x="647700" y="156700"/>
                </a:cubicBezTo>
                <a:close/>
                <a:moveTo>
                  <a:pt x="647700" y="0"/>
                </a:moveTo>
                <a:cubicBezTo>
                  <a:pt x="700116" y="0"/>
                  <a:pt x="752532" y="11512"/>
                  <a:pt x="792293" y="34536"/>
                </a:cubicBezTo>
                <a:lnTo>
                  <a:pt x="1150747" y="242148"/>
                </a:lnTo>
                <a:cubicBezTo>
                  <a:pt x="1230331" y="288196"/>
                  <a:pt x="1295400" y="401072"/>
                  <a:pt x="1295400" y="492970"/>
                </a:cubicBezTo>
                <a:lnTo>
                  <a:pt x="1295400" y="908986"/>
                </a:lnTo>
                <a:cubicBezTo>
                  <a:pt x="1295400" y="1000884"/>
                  <a:pt x="1230331" y="1113760"/>
                  <a:pt x="1150747" y="1159808"/>
                </a:cubicBezTo>
                <a:lnTo>
                  <a:pt x="792293" y="1367420"/>
                </a:lnTo>
                <a:cubicBezTo>
                  <a:pt x="712770" y="1413468"/>
                  <a:pt x="582631" y="1413468"/>
                  <a:pt x="503108" y="1367420"/>
                </a:cubicBezTo>
                <a:lnTo>
                  <a:pt x="144653" y="1159808"/>
                </a:lnTo>
                <a:cubicBezTo>
                  <a:pt x="65070" y="1113760"/>
                  <a:pt x="0" y="1000884"/>
                  <a:pt x="0" y="908986"/>
                </a:cubicBezTo>
                <a:lnTo>
                  <a:pt x="0" y="492970"/>
                </a:lnTo>
                <a:cubicBezTo>
                  <a:pt x="0" y="401072"/>
                  <a:pt x="65070" y="288196"/>
                  <a:pt x="144653" y="242148"/>
                </a:cubicBezTo>
                <a:lnTo>
                  <a:pt x="503108" y="34536"/>
                </a:lnTo>
                <a:cubicBezTo>
                  <a:pt x="542869" y="11512"/>
                  <a:pt x="595285" y="0"/>
                  <a:pt x="647700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095748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24241EE-894A-4944-8BD5-9FD380958B89}" type="datetime1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2AD3567-3978-4891-9C54-4B2011A71FB4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/>
          <p:cNvCxnSpPr/>
          <p:nvPr userDrawn="1"/>
        </p:nvCxnSpPr>
        <p:spPr>
          <a:xfrm flipV="1">
            <a:off x="838201" y="1265167"/>
            <a:ext cx="1292525" cy="1"/>
          </a:xfrm>
          <a:prstGeom prst="line">
            <a:avLst/>
          </a:prstGeom>
          <a:ln w="28575">
            <a:solidFill>
              <a:srgbClr val="F4CF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96079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/>
          <a:srcRect l="2380" t="33810" r="4707" b="10673"/>
          <a:stretch/>
        </p:blipFill>
        <p:spPr>
          <a:xfrm>
            <a:off x="-29028" y="2795133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/>
          <p:cNvSpPr/>
          <p:nvPr userDrawn="1"/>
        </p:nvSpPr>
        <p:spPr>
          <a:xfrm>
            <a:off x="956170" y="4348738"/>
            <a:ext cx="1449408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Rectangle 11"/>
          <p:cNvSpPr txBox="1"/>
          <p:nvPr userDrawn="1"/>
        </p:nvSpPr>
        <p:spPr>
          <a:xfrm>
            <a:off x="892928" y="4077558"/>
            <a:ext cx="4407173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Drop us a line:</a:t>
            </a:r>
          </a:p>
        </p:txBody>
      </p:sp>
      <p:sp>
        <p:nvSpPr>
          <p:cNvPr id="12" name="Rectangle 6"/>
          <p:cNvSpPr txBox="1"/>
          <p:nvPr userDrawn="1"/>
        </p:nvSpPr>
        <p:spPr>
          <a:xfrm>
            <a:off x="847208" y="849642"/>
            <a:ext cx="4407171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Find out more about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5748" y="1795016"/>
            <a:ext cx="4692332" cy="31374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55748" y="3070145"/>
            <a:ext cx="1392852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4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956170" y="4684377"/>
            <a:ext cx="1160088" cy="1160088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892928" y="3149815"/>
            <a:ext cx="5043487" cy="309434"/>
          </a:xfrm>
        </p:spPr>
        <p:txBody>
          <a:bodyPr>
            <a:noAutofit/>
          </a:bodyPr>
          <a:lstStyle>
            <a:lvl1pPr marL="0" indent="0">
              <a:buNone/>
              <a:defRPr sz="1600" u="sng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pt-PT" err="1"/>
              <a:t>Add</a:t>
            </a:r>
            <a:r>
              <a:rPr lang="pt-PT"/>
              <a:t> a link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2340628" y="4682617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1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2340628" y="4917379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2340628" y="5326235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E-mail </a:t>
            </a:r>
            <a:r>
              <a:rPr lang="pt-PT" err="1"/>
              <a:t>adress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2340628" y="5580338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Phone</a:t>
            </a:r>
            <a:r>
              <a:rPr lang="pt-PT"/>
              <a:t> </a:t>
            </a:r>
            <a:r>
              <a:rPr lang="pt-PT" err="1"/>
              <a:t>number</a:t>
            </a:r>
            <a:endParaRPr lang="pt-PT"/>
          </a:p>
        </p:txBody>
      </p:sp>
      <p:sp>
        <p:nvSpPr>
          <p:cNvPr id="17" name="Rectangle 8"/>
          <p:cNvSpPr txBox="1"/>
          <p:nvPr userDrawn="1"/>
        </p:nvSpPr>
        <p:spPr>
          <a:xfrm>
            <a:off x="847208" y="2795133"/>
            <a:ext cx="4042801" cy="436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rPr lang="pt-PT" err="1"/>
              <a:t>Click</a:t>
            </a:r>
            <a:r>
              <a:rPr lang="pt-PT" baseline="0"/>
              <a:t> </a:t>
            </a:r>
            <a:r>
              <a:rPr lang="pt-PT" baseline="0" err="1"/>
              <a:t>the</a:t>
            </a:r>
            <a:r>
              <a:rPr lang="pt-PT" baseline="0"/>
              <a:t> link: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787854" y="1400559"/>
            <a:ext cx="5043487" cy="501867"/>
          </a:xfrm>
        </p:spPr>
        <p:txBody>
          <a:bodyPr>
            <a:noAutofit/>
          </a:bodyPr>
          <a:lstStyle>
            <a:lvl1pPr marL="0" indent="0">
              <a:buNone/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topic’s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0358867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rase Grande">
    <p:bg>
      <p:bgPr>
        <a:solidFill>
          <a:srgbClr val="E9EB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11791258" y="6504064"/>
            <a:ext cx="222236" cy="219243"/>
          </a:xfrm>
          <a:prstGeom prst="rect">
            <a:avLst/>
          </a:prstGeom>
        </p:spPr>
        <p:txBody>
          <a:bodyPr lIns="35701" tIns="35701" rIns="35701" bIns="35701" anchor="b"/>
          <a:lstStyle>
            <a:lvl1pPr algn="r" defTabSz="146047">
              <a:defRPr sz="800" b="1">
                <a:solidFill>
                  <a:srgbClr val="FFFFFF"/>
                </a:solidFill>
                <a:latin typeface="Futura LT Book"/>
                <a:ea typeface="Futura LT Book"/>
                <a:cs typeface="Futura LT Book"/>
                <a:sym typeface="Futura LT Boo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90" name="Frases slides ponte,…"/>
          <p:cNvSpPr txBox="1">
            <a:spLocks noGrp="1"/>
          </p:cNvSpPr>
          <p:nvPr>
            <p:ph type="body" sz="half" idx="13"/>
          </p:nvPr>
        </p:nvSpPr>
        <p:spPr>
          <a:xfrm>
            <a:off x="0" y="2307054"/>
            <a:ext cx="12192000" cy="515525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 defTabSz="2438339">
              <a:lnSpc>
                <a:spcPts val="17866"/>
              </a:lnSpc>
              <a:spcBef>
                <a:spcPts val="0"/>
              </a:spcBef>
              <a:buSzTx/>
              <a:buNone/>
              <a:defRPr sz="9800" b="1">
                <a:solidFill>
                  <a:srgbClr val="6A7889"/>
                </a:solidFill>
                <a:latin typeface="Futura LT Book"/>
                <a:sym typeface="Futura LT Book"/>
              </a:defRPr>
            </a:lvl1pPr>
          </a:lstStyle>
          <a:p>
            <a:pPr marL="0" indent="0" algn="ctr" defTabSz="1828800">
              <a:lnSpc>
                <a:spcPts val="13400"/>
              </a:lnSpc>
              <a:spcBef>
                <a:spcPts val="0"/>
              </a:spcBef>
              <a:buSzTx/>
              <a:buNone/>
              <a:defRPr sz="9800" b="1">
                <a:solidFill>
                  <a:srgbClr val="6A7889"/>
                </a:solidFill>
                <a:latin typeface="Futura LT Book"/>
                <a:ea typeface="Futura LT Book"/>
                <a:cs typeface="Futura LT Book"/>
                <a:sym typeface="Futura LT Book"/>
              </a:defRPr>
            </a:pPr>
            <a:r>
              <a:t>Frases slides ponte, </a:t>
            </a:r>
          </a:p>
          <a:p>
            <a:pPr marL="0" indent="0" algn="ctr" defTabSz="1828800">
              <a:lnSpc>
                <a:spcPts val="13400"/>
              </a:lnSpc>
              <a:spcBef>
                <a:spcPts val="0"/>
              </a:spcBef>
              <a:buSzTx/>
              <a:buNone/>
              <a:defRPr sz="9800" b="1">
                <a:solidFill>
                  <a:srgbClr val="6A7889"/>
                </a:solidFill>
                <a:latin typeface="Futura LT Book"/>
                <a:ea typeface="Futura LT Book"/>
                <a:cs typeface="Futura LT Book"/>
                <a:sym typeface="Futura LT Book"/>
              </a:defRPr>
            </a:pPr>
            <a:r>
              <a:t>Fundo neutro</a:t>
            </a:r>
          </a:p>
          <a:p>
            <a:pPr marL="0" indent="0" algn="ctr" defTabSz="1828800">
              <a:lnSpc>
                <a:spcPts val="13400"/>
              </a:lnSpc>
              <a:spcBef>
                <a:spcPts val="0"/>
              </a:spcBef>
              <a:buSzTx/>
              <a:buNone/>
              <a:defRPr sz="9800" b="1">
                <a:solidFill>
                  <a:srgbClr val="6A7889"/>
                </a:solidFill>
                <a:latin typeface="Futura LT Book"/>
                <a:ea typeface="Futura LT Book"/>
                <a:cs typeface="Futura LT Book"/>
                <a:sym typeface="Futura LT Book"/>
              </a:defRPr>
            </a:pP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—</a:t>
            </a:r>
          </a:p>
        </p:txBody>
      </p:sp>
    </p:spTree>
    <p:extLst>
      <p:ext uri="{BB962C8B-B14F-4D97-AF65-F5344CB8AC3E}">
        <p14:creationId xmlns:p14="http://schemas.microsoft.com/office/powerpoint/2010/main" val="133571295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95DD4-FBA3-BD43-A5C4-5318D91B7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CA56D-4DB0-6546-8CF3-E82671902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EC2A8-2E88-0E4D-8860-73186CB01C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D3471-51AB-6241-8477-85403BB7E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26D76-9C40-4C1A-B117-D55B5FD2C587}" type="datetime1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F457A6-DB40-9743-96E9-5F4C07BF9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75DDDF-E3F8-EF40-A82B-14D2A8AAF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B4622-4A36-9A4C-B598-C6DF12CB0A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92901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640802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noFill/>
        </p:spPr>
        <p:txBody>
          <a:bodyPr wrap="square"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097331"/>
          </a:xfrm>
        </p:spPr>
        <p:txBody>
          <a:bodyPr wrap="square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591258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3B2ACFD-642F-FE4B-81D5-2EC564F3838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38200" y="1575486"/>
            <a:ext cx="10515600" cy="4275437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  <a:lvl2pPr>
              <a:lnSpc>
                <a:spcPct val="120000"/>
              </a:lnSpc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2pPr>
            <a:lvl3pPr>
              <a:lnSpc>
                <a:spcPct val="120000"/>
              </a:lnSpc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3pPr>
            <a:lvl4pPr>
              <a:lnSpc>
                <a:spcPct val="120000"/>
              </a:lnSpc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4pPr>
            <a:lvl5pPr>
              <a:lnSpc>
                <a:spcPct val="120000"/>
              </a:lnSpc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4670175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0198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82751" y="0"/>
            <a:ext cx="6350" cy="1052830"/>
          </a:xfrm>
          <a:custGeom>
            <a:avLst/>
            <a:gdLst/>
            <a:ahLst/>
            <a:cxnLst/>
            <a:rect l="l" t="t" r="r" b="b"/>
            <a:pathLst>
              <a:path w="6350" h="1052830">
                <a:moveTo>
                  <a:pt x="5852" y="0"/>
                </a:moveTo>
                <a:lnTo>
                  <a:pt x="0" y="0"/>
                </a:lnTo>
                <a:lnTo>
                  <a:pt x="0" y="1052829"/>
                </a:lnTo>
                <a:lnTo>
                  <a:pt x="5852" y="1052829"/>
                </a:lnTo>
                <a:lnTo>
                  <a:pt x="5852" y="0"/>
                </a:lnTo>
                <a:close/>
              </a:path>
            </a:pathLst>
          </a:custGeom>
          <a:solidFill>
            <a:srgbClr val="F4CF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44702" y="520699"/>
            <a:ext cx="1064895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204478"/>
                </a:solidFill>
                <a:latin typeface="Segoe UI"/>
                <a:cs typeface="Segoe U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173966"/>
                </a:solidFill>
                <a:latin typeface="Trebuchet MS"/>
                <a:cs typeface="Trebuchet MS"/>
              </a:defRPr>
            </a:lvl1pPr>
          </a:lstStyle>
          <a:p>
            <a:pPr marL="38100">
              <a:lnSpc>
                <a:spcPts val="1920"/>
              </a:lnSpc>
            </a:pPr>
            <a:fld id="{81D60167-4931-47E6-BA6A-407CBD079E47}" type="slidenum">
              <a:rPr spc="-5" dirty="0"/>
              <a:t>‹#›</a:t>
            </a:fld>
            <a:endParaRPr spc="-5"/>
          </a:p>
        </p:txBody>
      </p:sp>
    </p:spTree>
    <p:extLst>
      <p:ext uri="{BB962C8B-B14F-4D97-AF65-F5344CB8AC3E}">
        <p14:creationId xmlns:p14="http://schemas.microsoft.com/office/powerpoint/2010/main" val="1689129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7113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32">
          <p15:clr>
            <a:srgbClr val="FBAE40"/>
          </p15:clr>
        </p15:guide>
        <p15:guide id="3" pos="7248">
          <p15:clr>
            <a:srgbClr val="FBAE40"/>
          </p15:clr>
        </p15:guide>
        <p15:guide id="4" orient="horz" pos="432">
          <p15:clr>
            <a:srgbClr val="FBAE40"/>
          </p15:clr>
        </p15:guide>
        <p15:guide id="5" orient="horz" pos="3888">
          <p15:clr>
            <a:srgbClr val="FBAE40"/>
          </p15:clr>
        </p15:guide>
        <p15:guide id="6" pos="3840">
          <p15:clr>
            <a:srgbClr val="FBAE40"/>
          </p15:clr>
        </p15:guide>
        <p15:guide id="7" pos="1128">
          <p15:clr>
            <a:srgbClr val="FBAE40"/>
          </p15:clr>
        </p15:guide>
        <p15:guide id="8" pos="6552">
          <p15:clr>
            <a:srgbClr val="FBAE40"/>
          </p15:clr>
        </p15:guide>
        <p15:guide id="9" orient="horz" pos="194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72397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342900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666612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14479106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0" y="342900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482983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4"/>
          <p:cNvSpPr>
            <a:spLocks noGrp="1"/>
          </p:cNvSpPr>
          <p:nvPr>
            <p:ph type="title"/>
          </p:nvPr>
        </p:nvSpPr>
        <p:spPr>
          <a:xfrm>
            <a:off x="1790700" y="1042859"/>
            <a:ext cx="8610600" cy="495486"/>
          </a:xfrm>
          <a:prstGeom prst="rect">
            <a:avLst/>
          </a:prstGeom>
        </p:spPr>
        <p:txBody>
          <a:bodyPr/>
          <a:lstStyle>
            <a:lvl1pPr algn="ctr">
              <a:defRPr sz="3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967908" y="2078665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3697692" y="2078665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5427477" y="2078665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7157262" y="2078665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8887046" y="2078665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22" hasCustomPrompt="1"/>
          </p:nvPr>
        </p:nvSpPr>
        <p:spPr>
          <a:xfrm>
            <a:off x="1967908" y="4183911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23" hasCustomPrompt="1"/>
          </p:nvPr>
        </p:nvSpPr>
        <p:spPr>
          <a:xfrm>
            <a:off x="3697692" y="4183911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24" hasCustomPrompt="1"/>
          </p:nvPr>
        </p:nvSpPr>
        <p:spPr>
          <a:xfrm>
            <a:off x="5427477" y="4183911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25" hasCustomPrompt="1"/>
          </p:nvPr>
        </p:nvSpPr>
        <p:spPr>
          <a:xfrm>
            <a:off x="7157262" y="4183911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8887046" y="4183911"/>
            <a:ext cx="1350335" cy="1350335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489631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6794983" y="506117"/>
            <a:ext cx="2867550" cy="2867548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8707417" y="2446008"/>
            <a:ext cx="2867550" cy="2867548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9" hasCustomPrompt="1"/>
          </p:nvPr>
        </p:nvSpPr>
        <p:spPr>
          <a:xfrm>
            <a:off x="4882548" y="-1433774"/>
            <a:ext cx="2867550" cy="2867548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10625427" y="506117"/>
            <a:ext cx="2867550" cy="2867548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8707417" y="-1433774"/>
            <a:ext cx="2867550" cy="2867548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2401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3664794" y="0"/>
            <a:ext cx="8527207" cy="6858000"/>
          </a:xfrm>
          <a:custGeom>
            <a:avLst/>
            <a:gdLst>
              <a:gd name="connsiteX0" fmla="*/ 2971144 w 8527206"/>
              <a:gd name="connsiteY0" fmla="*/ 0 h 6858000"/>
              <a:gd name="connsiteX1" fmla="*/ 7752484 w 8527206"/>
              <a:gd name="connsiteY1" fmla="*/ 0 h 6858000"/>
              <a:gd name="connsiteX2" fmla="*/ 7863964 w 8527206"/>
              <a:gd name="connsiteY2" fmla="*/ 173070 h 6858000"/>
              <a:gd name="connsiteX3" fmla="*/ 8367759 w 8527206"/>
              <a:gd name="connsiteY3" fmla="*/ 1196300 h 6858000"/>
              <a:gd name="connsiteX4" fmla="*/ 8527206 w 8527206"/>
              <a:gd name="connsiteY4" fmla="*/ 1631659 h 6858000"/>
              <a:gd name="connsiteX5" fmla="*/ 8527206 w 8527206"/>
              <a:gd name="connsiteY5" fmla="*/ 6858000 h 6858000"/>
              <a:gd name="connsiteX6" fmla="*/ 1968306 w 8527206"/>
              <a:gd name="connsiteY6" fmla="*/ 6858000 h 6858000"/>
              <a:gd name="connsiteX7" fmla="*/ 1963205 w 8527206"/>
              <a:gd name="connsiteY7" fmla="*/ 6855630 h 6858000"/>
              <a:gd name="connsiteX8" fmla="*/ 1098144 w 8527206"/>
              <a:gd name="connsiteY8" fmla="*/ 6340068 h 6858000"/>
              <a:gd name="connsiteX9" fmla="*/ 430707 w 8527206"/>
              <a:gd name="connsiteY9" fmla="*/ 5690993 h 6858000"/>
              <a:gd name="connsiteX10" fmla="*/ 561 w 8527206"/>
              <a:gd name="connsiteY10" fmla="*/ 4468699 h 6858000"/>
              <a:gd name="connsiteX11" fmla="*/ 47377 w 8527206"/>
              <a:gd name="connsiteY11" fmla="*/ 3944319 h 6858000"/>
              <a:gd name="connsiteX12" fmla="*/ 62248 w 8527206"/>
              <a:gd name="connsiteY12" fmla="*/ 3832572 h 6858000"/>
              <a:gd name="connsiteX13" fmla="*/ 108969 w 8527206"/>
              <a:gd name="connsiteY13" fmla="*/ 3658898 h 6858000"/>
              <a:gd name="connsiteX14" fmla="*/ 139210 w 8527206"/>
              <a:gd name="connsiteY14" fmla="*/ 3591318 h 6858000"/>
              <a:gd name="connsiteX15" fmla="*/ 486668 w 8527206"/>
              <a:gd name="connsiteY15" fmla="*/ 2814496 h 6858000"/>
              <a:gd name="connsiteX16" fmla="*/ 1140836 w 8527206"/>
              <a:gd name="connsiteY16" fmla="*/ 1857357 h 6858000"/>
              <a:gd name="connsiteX17" fmla="*/ 2283959 w 8527206"/>
              <a:gd name="connsiteY17" fmla="*/ 615316 h 6858000"/>
              <a:gd name="connsiteX18" fmla="*/ 2889393 w 8527206"/>
              <a:gd name="connsiteY18" fmla="*/ 6639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527206" h="6858000">
                <a:moveTo>
                  <a:pt x="2971144" y="0"/>
                </a:moveTo>
                <a:lnTo>
                  <a:pt x="7752484" y="0"/>
                </a:lnTo>
                <a:lnTo>
                  <a:pt x="7863964" y="173070"/>
                </a:lnTo>
                <a:cubicBezTo>
                  <a:pt x="8062644" y="498922"/>
                  <a:pt x="8227177" y="842128"/>
                  <a:pt x="8367759" y="1196300"/>
                </a:cubicBezTo>
                <a:lnTo>
                  <a:pt x="8527206" y="1631659"/>
                </a:lnTo>
                <a:lnTo>
                  <a:pt x="8527206" y="6858000"/>
                </a:lnTo>
                <a:lnTo>
                  <a:pt x="1968306" y="6858000"/>
                </a:lnTo>
                <a:lnTo>
                  <a:pt x="1963205" y="6855630"/>
                </a:lnTo>
                <a:cubicBezTo>
                  <a:pt x="1660296" y="6708000"/>
                  <a:pt x="1369305" y="6540949"/>
                  <a:pt x="1098144" y="6340068"/>
                </a:cubicBezTo>
                <a:cubicBezTo>
                  <a:pt x="846763" y="6153646"/>
                  <a:pt x="618854" y="5943079"/>
                  <a:pt x="430707" y="5690993"/>
                </a:cubicBezTo>
                <a:cubicBezTo>
                  <a:pt x="160576" y="5328514"/>
                  <a:pt x="10446" y="4923475"/>
                  <a:pt x="561" y="4468699"/>
                </a:cubicBezTo>
                <a:cubicBezTo>
                  <a:pt x="-3349" y="4292282"/>
                  <a:pt x="13298" y="4117477"/>
                  <a:pt x="47377" y="3944319"/>
                </a:cubicBezTo>
                <a:cubicBezTo>
                  <a:pt x="54591" y="3907531"/>
                  <a:pt x="57532" y="3870032"/>
                  <a:pt x="62248" y="3832572"/>
                </a:cubicBezTo>
                <a:cubicBezTo>
                  <a:pt x="77858" y="3774545"/>
                  <a:pt x="93468" y="3716519"/>
                  <a:pt x="108969" y="3658898"/>
                </a:cubicBezTo>
                <a:cubicBezTo>
                  <a:pt x="119050" y="3636370"/>
                  <a:pt x="131522" y="3614925"/>
                  <a:pt x="139210" y="3591318"/>
                </a:cubicBezTo>
                <a:cubicBezTo>
                  <a:pt x="227692" y="3320526"/>
                  <a:pt x="347049" y="3062829"/>
                  <a:pt x="486668" y="2814496"/>
                </a:cubicBezTo>
                <a:cubicBezTo>
                  <a:pt x="676736" y="2476606"/>
                  <a:pt x="899048" y="2160010"/>
                  <a:pt x="1140836" y="1857357"/>
                </a:cubicBezTo>
                <a:cubicBezTo>
                  <a:pt x="1492243" y="1416226"/>
                  <a:pt x="1878074" y="1006548"/>
                  <a:pt x="2283959" y="615316"/>
                </a:cubicBezTo>
                <a:cubicBezTo>
                  <a:pt x="2480507" y="426033"/>
                  <a:pt x="2681614" y="242218"/>
                  <a:pt x="2889393" y="66398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2172518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D908-A0D1-D5E5-F832-59C5C0FD4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67"/>
            </a:lvl1pPr>
          </a:lstStyle>
          <a:p>
            <a:r>
              <a:rPr lang="en-GB"/>
              <a:t>Click to edit Master title style</a:t>
            </a:r>
            <a:endParaRPr lang="en-L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49DC9-B3EF-48E8-4FB6-A275F9BAF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467"/>
            </a:lvl1pPr>
            <a:lvl2pPr>
              <a:defRPr sz="2933"/>
            </a:lvl2pPr>
            <a:lvl3pPr>
              <a:defRPr sz="24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  <a:endParaRPr lang="en-L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0848C-7C5F-FB69-368D-81B60EE2B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A60C3C1B-EA5B-92F9-967F-4D0BDD4535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16667" y="6356352"/>
            <a:ext cx="3699933" cy="219181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219170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828754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438339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/>
              <a:t>Insert here the title of the presentation</a:t>
            </a:r>
            <a:endParaRPr lang="en-LU"/>
          </a:p>
        </p:txBody>
      </p:sp>
    </p:spTree>
    <p:extLst>
      <p:ext uri="{BB962C8B-B14F-4D97-AF65-F5344CB8AC3E}">
        <p14:creationId xmlns:p14="http://schemas.microsoft.com/office/powerpoint/2010/main" val="1636108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D908-A0D1-D5E5-F832-59C5C0FD4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67"/>
            </a:lvl1pPr>
          </a:lstStyle>
          <a:p>
            <a:r>
              <a:rPr lang="en-GB"/>
              <a:t>Click to edit Master title style</a:t>
            </a:r>
            <a:endParaRPr lang="en-L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49DC9-B3EF-48E8-4FB6-A275F9BAF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467"/>
            </a:lvl1pPr>
            <a:lvl2pPr>
              <a:defRPr sz="2933"/>
            </a:lvl2pPr>
            <a:lvl3pPr>
              <a:defRPr sz="24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  <a:endParaRPr lang="en-L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0848C-7C5F-FB69-368D-81B60EE2B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A60C3C1B-EA5B-92F9-967F-4D0BDD4535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16667" y="6356352"/>
            <a:ext cx="3699933" cy="219181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219170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828754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438339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/>
              <a:t>Insert here the title of the presentation</a:t>
            </a:r>
            <a:endParaRPr lang="en-LU"/>
          </a:p>
        </p:txBody>
      </p:sp>
    </p:spTree>
    <p:extLst>
      <p:ext uri="{BB962C8B-B14F-4D97-AF65-F5344CB8AC3E}">
        <p14:creationId xmlns:p14="http://schemas.microsoft.com/office/powerpoint/2010/main" val="38812197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llColloursDIGIT_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ainbow colored waves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9BAC267A-E502-2B9F-FD9F-8F6DC68DC4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05699" cy="388190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800"/>
              </a:spcAft>
              <a:defRPr/>
            </a:lvl1pPr>
            <a:lvl2pPr>
              <a:spcAft>
                <a:spcPts val="1800"/>
              </a:spcAft>
              <a:defRPr/>
            </a:lvl2pPr>
            <a:lvl3pPr>
              <a:spcAft>
                <a:spcPts val="1800"/>
              </a:spcAft>
              <a:defRPr/>
            </a:lvl3pPr>
            <a:lvl4pPr>
              <a:spcAft>
                <a:spcPts val="1800"/>
              </a:spcAft>
              <a:defRPr/>
            </a:lvl4pPr>
            <a:lvl5pPr>
              <a:spcAft>
                <a:spcPts val="18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168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D908-A0D1-D5E5-F832-59C5C0FD4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67"/>
            </a:lvl1pPr>
          </a:lstStyle>
          <a:p>
            <a:r>
              <a:rPr lang="en-GB"/>
              <a:t>Click to edit Master title style</a:t>
            </a:r>
            <a:endParaRPr lang="en-L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49DC9-B3EF-48E8-4FB6-A275F9BAF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467"/>
            </a:lvl1pPr>
            <a:lvl2pPr>
              <a:defRPr sz="2933"/>
            </a:lvl2pPr>
            <a:lvl3pPr>
              <a:defRPr sz="2400"/>
            </a:lvl3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  <a:endParaRPr lang="en-L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0848C-7C5F-FB69-368D-81B60EE2B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7114D-ED23-2A43-BD26-04D629DC704A}" type="slidenum">
              <a:rPr lang="en-LU" smtClean="0"/>
              <a:t>‹#›</a:t>
            </a:fld>
            <a:endParaRPr lang="en-LU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A60C3C1B-EA5B-92F9-967F-4D0BDD4535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16667" y="6356352"/>
            <a:ext cx="3699933" cy="219181"/>
          </a:xfrm>
        </p:spPr>
        <p:txBody>
          <a:bodyPr lIns="0" tIns="0" rIns="0" bIns="0" anchor="b" anchorCtr="0">
            <a:noAutofit/>
          </a:bodyPr>
          <a:lstStyle>
            <a:lvl1pPr marL="0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85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1219170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828754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2438339" indent="0">
              <a:buNone/>
              <a:defRPr sz="1333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GB"/>
              <a:t>Insert here the title of the presentation</a:t>
            </a:r>
            <a:endParaRPr lang="en-LU"/>
          </a:p>
        </p:txBody>
      </p:sp>
    </p:spTree>
    <p:extLst>
      <p:ext uri="{BB962C8B-B14F-4D97-AF65-F5344CB8AC3E}">
        <p14:creationId xmlns:p14="http://schemas.microsoft.com/office/powerpoint/2010/main" val="11306587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291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013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-dar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274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12024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3852" y="6045865"/>
            <a:ext cx="1716200" cy="45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09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1497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8743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305537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39634" y="2900697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7" hasCustomPrompt="1"/>
          </p:nvPr>
        </p:nvSpPr>
        <p:spPr>
          <a:xfrm flipV="1">
            <a:off x="1939624" y="3700769"/>
            <a:ext cx="8312752" cy="9136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493541" y="1005497"/>
            <a:ext cx="3204918" cy="728654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39633" y="4013534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559008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028257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48312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8202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noProof="0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3749840" y="2895589"/>
            <a:ext cx="4692321" cy="1066822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423335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610413" y="852471"/>
            <a:ext cx="5170909" cy="5153058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183262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19138" y="1877131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9788" y="271536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19138" y="275986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8" y="3112678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8" y="355671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19138" y="360122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39788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63536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42886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8" y="482541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51344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30694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63536" y="5716385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itle 2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85800" y="-16852"/>
            <a:ext cx="0" cy="10693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0541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Data 10"/>
          <p:cNvSpPr/>
          <p:nvPr userDrawn="1"/>
        </p:nvSpPr>
        <p:spPr>
          <a:xfrm>
            <a:off x="4478832" y="0"/>
            <a:ext cx="7941277" cy="6858000"/>
          </a:xfrm>
          <a:prstGeom prst="flowChartInputOutpu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695569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43467" y="1824617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1222817" y="1869122"/>
            <a:ext cx="491337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878392" y="2229944"/>
            <a:ext cx="5257800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43467" y="2695630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222817" y="2740135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19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843467" y="310095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43467" y="3566643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1222817" y="3611148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843467" y="3963961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843467" y="4437656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222817" y="4482161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843467" y="4834974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843467" y="5308669"/>
            <a:ext cx="367158" cy="329104"/>
          </a:xfrm>
        </p:spPr>
        <p:txBody>
          <a:bodyPr lIns="0" tIns="0" rIns="0" bIns="0" anchor="t">
            <a:noAutofit/>
          </a:bodyPr>
          <a:lstStyle>
            <a:lvl1pPr marL="0" indent="0">
              <a:buNone/>
              <a:defRPr sz="36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30" hasCustomPrompt="1"/>
          </p:nvPr>
        </p:nvSpPr>
        <p:spPr>
          <a:xfrm>
            <a:off x="1222817" y="5353174"/>
            <a:ext cx="2206751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843467" y="5705987"/>
            <a:ext cx="5292725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4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2" name="Title 3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685800" y="-4152"/>
            <a:ext cx="0" cy="1056665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6563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1" descr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62572" y="-1398588"/>
            <a:ext cx="9697075" cy="754380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Text Placeholder 6"/>
          <p:cNvSpPr>
            <a:spLocks noGrp="1"/>
          </p:cNvSpPr>
          <p:nvPr>
            <p:ph type="body" sz="quarter" idx="18" hasCustomPrompt="1"/>
          </p:nvPr>
        </p:nvSpPr>
        <p:spPr>
          <a:xfrm>
            <a:off x="6440426" y="180816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1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10913423" y="180816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2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440426" y="2376199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3" name="Text Placeholder 6"/>
          <p:cNvSpPr>
            <a:spLocks noGrp="1"/>
          </p:cNvSpPr>
          <p:nvPr>
            <p:ph type="body" sz="quarter" idx="21" hasCustomPrompt="1"/>
          </p:nvPr>
        </p:nvSpPr>
        <p:spPr>
          <a:xfrm>
            <a:off x="10913423" y="2376199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4" name="Text Placeholder 6"/>
          <p:cNvSpPr>
            <a:spLocks noGrp="1"/>
          </p:cNvSpPr>
          <p:nvPr>
            <p:ph type="body" sz="quarter" idx="22" hasCustomPrompt="1"/>
          </p:nvPr>
        </p:nvSpPr>
        <p:spPr>
          <a:xfrm>
            <a:off x="6440426" y="2944235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5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10913423" y="2944235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6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6440426" y="3512271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7" name="Text Placeholder 6"/>
          <p:cNvSpPr>
            <a:spLocks noGrp="1"/>
          </p:cNvSpPr>
          <p:nvPr>
            <p:ph type="body" sz="quarter" idx="25" hasCustomPrompt="1"/>
          </p:nvPr>
        </p:nvSpPr>
        <p:spPr>
          <a:xfrm>
            <a:off x="10913423" y="3512271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8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440426" y="4080307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39" name="Text Placeholder 6"/>
          <p:cNvSpPr>
            <a:spLocks noGrp="1"/>
          </p:cNvSpPr>
          <p:nvPr>
            <p:ph type="body" sz="quarter" idx="27" hasCustomPrompt="1"/>
          </p:nvPr>
        </p:nvSpPr>
        <p:spPr>
          <a:xfrm>
            <a:off x="10913423" y="4080307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40" name="Text Placeholder 6"/>
          <p:cNvSpPr>
            <a:spLocks noGrp="1"/>
          </p:cNvSpPr>
          <p:nvPr>
            <p:ph type="body" sz="quarter" idx="28" hasCustomPrompt="1"/>
          </p:nvPr>
        </p:nvSpPr>
        <p:spPr>
          <a:xfrm>
            <a:off x="6440426" y="4648343"/>
            <a:ext cx="4472997" cy="329104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endParaRPr lang="pt-PT"/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29" hasCustomPrompt="1"/>
          </p:nvPr>
        </p:nvSpPr>
        <p:spPr>
          <a:xfrm>
            <a:off x="10913423" y="4648343"/>
            <a:ext cx="440377" cy="329104"/>
          </a:xfrm>
        </p:spPr>
        <p:txBody>
          <a:bodyPr lIns="0" tIns="0" rIns="0" bIns="0" anchor="b">
            <a:normAutofit/>
          </a:bodyPr>
          <a:lstStyle>
            <a:lvl1pPr marL="0" indent="0" algn="r">
              <a:buNone/>
              <a:defRPr sz="17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440426" y="213726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6440426" y="2714908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6440426" y="3273339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6440426" y="3858896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 userDrawn="1"/>
        </p:nvCxnSpPr>
        <p:spPr>
          <a:xfrm>
            <a:off x="6440426" y="4409411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 userDrawn="1"/>
        </p:nvCxnSpPr>
        <p:spPr>
          <a:xfrm>
            <a:off x="6440426" y="4977447"/>
            <a:ext cx="4913374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11535934" y="0"/>
            <a:ext cx="0" cy="1052513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2940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1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pt-PT" smtClean="0"/>
              <a:pPr/>
              <a:t>‹#›</a:t>
            </a:fld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839788" y="3233188"/>
            <a:ext cx="11457583" cy="391625"/>
          </a:xfrm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Chapter name here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23415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5416399" y="2150883"/>
            <a:ext cx="1359200" cy="67252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5370512" y="2218135"/>
            <a:ext cx="1450975" cy="970868"/>
          </a:xfrm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528934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92000" cy="3429000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2062348" y="3650502"/>
            <a:ext cx="8067301" cy="602832"/>
          </a:xfrm>
        </p:spPr>
        <p:txBody>
          <a:bodyPr>
            <a:no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062348" y="4335842"/>
            <a:ext cx="8067301" cy="309348"/>
          </a:xfr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28" name="Text Placeholder 12"/>
          <p:cNvSpPr>
            <a:spLocks noGrp="1"/>
          </p:cNvSpPr>
          <p:nvPr>
            <p:ph type="body" sz="quarter" idx="20" hasCustomPrompt="1"/>
          </p:nvPr>
        </p:nvSpPr>
        <p:spPr>
          <a:xfrm>
            <a:off x="-85690" y="3432305"/>
            <a:ext cx="12363381" cy="6456"/>
          </a:xfrm>
          <a:solidFill>
            <a:schemeClr val="bg1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1577714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&amp;Sub/chapter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8199" y="2161641"/>
            <a:ext cx="1450975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4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18" hasCustomPrompt="1"/>
          </p:nvPr>
        </p:nvSpPr>
        <p:spPr>
          <a:xfrm>
            <a:off x="838200" y="2228893"/>
            <a:ext cx="1450975" cy="970868"/>
          </a:xfrm>
        </p:spPr>
        <p:txBody>
          <a:bodyPr>
            <a:noAutofit/>
          </a:bodyPr>
          <a:lstStyle>
            <a:lvl1pPr marL="0" indent="0" algn="l">
              <a:buNone/>
              <a:defRPr sz="8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##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19" hasCustomPrompt="1"/>
          </p:nvPr>
        </p:nvSpPr>
        <p:spPr>
          <a:xfrm>
            <a:off x="838200" y="3661260"/>
            <a:ext cx="3583193" cy="602832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44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Chapter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0" y="4346600"/>
            <a:ext cx="3583193" cy="309348"/>
          </a:xfrm>
        </p:spPr>
        <p:txBody>
          <a:bodyPr>
            <a:noAutofit/>
          </a:bodyPr>
          <a:lstStyle>
            <a:lvl1pPr marL="0" indent="0" algn="l">
              <a:buNone/>
              <a:defRPr sz="2000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A </a:t>
            </a:r>
            <a:r>
              <a:rPr lang="pt-PT" err="1"/>
              <a:t>brief</a:t>
            </a:r>
            <a:r>
              <a:rPr lang="pt-PT"/>
              <a:t> </a:t>
            </a:r>
            <a:r>
              <a:rPr lang="pt-PT" err="1"/>
              <a:t>description</a:t>
            </a:r>
            <a:endParaRPr lang="pt-PT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250723" y="0"/>
            <a:ext cx="7941277" cy="6858001"/>
          </a:xfrm>
          <a:prstGeom prst="flowChartInputOutput">
            <a:avLst/>
          </a:prstGeo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4072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2162793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932606" y="1825301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2162793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6932606" y="3730568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2162793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2162793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6932606" y="2355326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6932606" y="4260593"/>
            <a:ext cx="367158" cy="45719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62793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62793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932606" y="4381033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932606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62793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62793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932606" y="471130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932606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796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35"/>
          <p:cNvGrpSpPr/>
          <p:nvPr userDrawn="1"/>
        </p:nvGrpSpPr>
        <p:grpSpPr>
          <a:xfrm>
            <a:off x="-3" y="4106411"/>
            <a:ext cx="12192006" cy="2751594"/>
            <a:chOff x="-1" y="-1"/>
            <a:chExt cx="12192005" cy="2751592"/>
          </a:xfrm>
        </p:grpSpPr>
        <p:sp>
          <p:nvSpPr>
            <p:cNvPr id="44" name="Freeform 9"/>
            <p:cNvSpPr/>
            <p:nvPr/>
          </p:nvSpPr>
          <p:spPr>
            <a:xfrm>
              <a:off x="-2" y="-2"/>
              <a:ext cx="12192007" cy="117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45" name="Rectangle 68"/>
            <p:cNvSpPr/>
            <p:nvPr/>
          </p:nvSpPr>
          <p:spPr>
            <a:xfrm>
              <a:off x="-2" y="1172442"/>
              <a:ext cx="12192006" cy="1579150"/>
            </a:xfrm>
            <a:prstGeom prst="rect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10105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2110105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6879917" y="4504858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6879917" y="2477654"/>
            <a:ext cx="3605707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10105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2110105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6879917" y="4835134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6879917" y="2798919"/>
            <a:ext cx="3605707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25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2110105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6879917" y="1809639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2110105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6879917" y="3842754"/>
            <a:ext cx="472533" cy="472533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4300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9"/>
          </p:nvPr>
        </p:nvSpPr>
        <p:spPr>
          <a:xfrm>
            <a:off x="8350250" y="0"/>
            <a:ext cx="3841750" cy="6858000"/>
          </a:xfrm>
          <a:solidFill>
            <a:schemeClr val="accent6"/>
          </a:solidFill>
        </p:spPr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9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705252" y="1808163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9789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26" hasCustomPrompt="1"/>
          </p:nvPr>
        </p:nvSpPr>
        <p:spPr>
          <a:xfrm>
            <a:off x="4705252" y="3713430"/>
            <a:ext cx="367158" cy="530025"/>
          </a:xfrm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44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27" hasCustomPrompt="1"/>
          </p:nvPr>
        </p:nvSpPr>
        <p:spPr>
          <a:xfrm>
            <a:off x="839789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28" hasCustomPrompt="1"/>
          </p:nvPr>
        </p:nvSpPr>
        <p:spPr>
          <a:xfrm>
            <a:off x="839789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29" hasCustomPrompt="1"/>
          </p:nvPr>
        </p:nvSpPr>
        <p:spPr>
          <a:xfrm>
            <a:off x="4705252" y="2338188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4" name="Text Placeholder 12"/>
          <p:cNvSpPr>
            <a:spLocks noGrp="1"/>
          </p:cNvSpPr>
          <p:nvPr>
            <p:ph type="body" sz="quarter" idx="30" hasCustomPrompt="1"/>
          </p:nvPr>
        </p:nvSpPr>
        <p:spPr>
          <a:xfrm>
            <a:off x="4705252" y="4243455"/>
            <a:ext cx="367158" cy="53645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9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31" hasCustomPrompt="1"/>
          </p:nvPr>
        </p:nvSpPr>
        <p:spPr>
          <a:xfrm>
            <a:off x="839789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32" hasCustomPrompt="1"/>
          </p:nvPr>
        </p:nvSpPr>
        <p:spPr>
          <a:xfrm>
            <a:off x="4705252" y="4363895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33" hasCustomPrompt="1"/>
          </p:nvPr>
        </p:nvSpPr>
        <p:spPr>
          <a:xfrm>
            <a:off x="4705252" y="2460516"/>
            <a:ext cx="3403768" cy="309348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9789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839789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705252" y="469417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4705252" y="2781781"/>
            <a:ext cx="3403768" cy="801398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726972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727082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18640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1_com_linhas (1).png" descr="img1_com_linhas (1)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59694" y="-158472"/>
            <a:ext cx="604638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059516"/>
            <a:ext cx="6085114" cy="553165"/>
          </a:xfrm>
        </p:spPr>
        <p:txBody>
          <a:bodyPr lIns="0" tIns="0" rIns="0" bIns="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923360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1000" noProof="0"/>
              <a:t> </a:t>
            </a:r>
            <a:endParaRPr lang="en-US" noProof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421587"/>
            <a:ext cx="4849167" cy="2125104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  <a:p>
            <a:pPr marL="228600" indent="-228600" defTabSz="412750">
              <a:lnSpc>
                <a:spcPct val="140000"/>
              </a:lnSpc>
              <a:buSzPct val="100000"/>
              <a:buAutoNum type="arabicPeriod"/>
              <a:defRPr sz="12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2725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808" y="1276346"/>
            <a:ext cx="11083636" cy="4654236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itle 5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366884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accent4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014800"/>
            <a:ext cx="697484" cy="55580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1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3903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6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3601429"/>
            <a:ext cx="4849167" cy="90125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838199" y="2624415"/>
            <a:ext cx="4849167" cy="347472"/>
          </a:xfrm>
        </p:spPr>
        <p:txBody>
          <a:bodyPr lIns="0" tIns="0" rIns="0" bIns="0" anchor="t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3265002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4983600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>
                <a:latin typeface="EC Square Sans Pro" panose="020B0506040000020004" pitchFamily="34" charset="0"/>
              </a:rPr>
              <a:t>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933241" y="2978374"/>
            <a:ext cx="1032551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This text box can be used to write an inspiring phrase and the colored shapes can be used to underline the key message.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057980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8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0" y="0"/>
            <a:ext cx="12192000" cy="6858000"/>
          </a:xfrm>
          <a:solidFill>
            <a:schemeClr val="accent6"/>
          </a:solidFill>
        </p:spPr>
        <p:txBody>
          <a:bodyPr/>
          <a:lstStyle/>
          <a:p>
            <a:endParaRPr lang="en-US" noProof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838200" y="2978374"/>
            <a:ext cx="3864429" cy="901252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This</a:t>
            </a:r>
            <a:r>
              <a:rPr lang="pt-PT"/>
              <a:t> </a:t>
            </a:r>
            <a:r>
              <a:rPr lang="pt-PT" err="1"/>
              <a:t>text</a:t>
            </a:r>
            <a:r>
              <a:rPr lang="pt-PT"/>
              <a:t> box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write</a:t>
            </a:r>
            <a:r>
              <a:rPr lang="pt-PT"/>
              <a:t> </a:t>
            </a:r>
            <a:r>
              <a:rPr lang="pt-PT" err="1"/>
              <a:t>an</a:t>
            </a:r>
            <a:r>
              <a:rPr lang="pt-PT"/>
              <a:t> </a:t>
            </a:r>
            <a:r>
              <a:rPr lang="pt-PT" err="1"/>
              <a:t>inpiring</a:t>
            </a:r>
            <a:r>
              <a:rPr lang="pt-PT"/>
              <a:t> </a:t>
            </a:r>
            <a:r>
              <a:rPr lang="pt-PT" err="1"/>
              <a:t>phrase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colors</a:t>
            </a:r>
            <a:r>
              <a:rPr lang="pt-PT"/>
              <a:t> can </a:t>
            </a:r>
            <a:r>
              <a:rPr lang="pt-PT" err="1"/>
              <a:t>be</a:t>
            </a:r>
            <a:r>
              <a:rPr lang="pt-PT"/>
              <a:t> </a:t>
            </a:r>
            <a:r>
              <a:rPr lang="pt-PT" err="1"/>
              <a:t>used</a:t>
            </a:r>
            <a:r>
              <a:rPr lang="pt-PT"/>
              <a:t> to </a:t>
            </a:r>
            <a:r>
              <a:rPr lang="pt-PT" err="1"/>
              <a:t>highlight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key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PT"/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61621"/>
            <a:ext cx="697484" cy="67252"/>
          </a:xfrm>
          <a:solidFill>
            <a:schemeClr val="bg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183862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307167" y="867569"/>
            <a:ext cx="9577666" cy="5122863"/>
          </a:xfrm>
        </p:spPr>
        <p:txBody>
          <a:bodyPr anchor="ctr">
            <a:normAutofit/>
          </a:bodyPr>
          <a:lstStyle>
            <a:lvl1pPr marL="0" indent="0">
              <a:buNone/>
              <a:defRPr sz="78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Make</a:t>
            </a:r>
            <a:r>
              <a:rPr lang="pt-PT"/>
              <a:t> a short </a:t>
            </a:r>
            <a:r>
              <a:rPr lang="pt-PT" err="1"/>
              <a:t>statement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highlight</a:t>
            </a:r>
            <a:r>
              <a:rPr lang="pt-PT"/>
              <a:t> some </a:t>
            </a:r>
            <a:r>
              <a:rPr lang="pt-PT" err="1"/>
              <a:t>words</a:t>
            </a:r>
            <a:r>
              <a:rPr lang="pt-PT"/>
              <a:t>.</a:t>
            </a:r>
          </a:p>
        </p:txBody>
      </p:sp>
      <p:cxnSp>
        <p:nvCxnSpPr>
          <p:cNvPr id="5" name="Straight Connector 11">
            <a:extLst>
              <a:ext uri="{FF2B5EF4-FFF2-40B4-BE49-F238E27FC236}">
                <a16:creationId xmlns:a16="http://schemas.microsoft.com/office/drawing/2014/main" id="{057275A2-4FF5-5841-8990-4634922B02DB}"/>
              </a:ext>
            </a:extLst>
          </p:cNvPr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3992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0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0" hasCustomPrompt="1"/>
          </p:nvPr>
        </p:nvSpPr>
        <p:spPr>
          <a:xfrm>
            <a:off x="2058656" y="1994117"/>
            <a:ext cx="8074688" cy="2869767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0" b="0" baseline="0">
                <a:solidFill>
                  <a:schemeClr val="accent4"/>
                </a:solidFill>
              </a:defRPr>
            </a:lvl1pPr>
          </a:lstStyle>
          <a:p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Lorem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ipsum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dolor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amet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,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consectetur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adipiscing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elit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bg2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2058656" y="4905271"/>
            <a:ext cx="8074688" cy="430405"/>
          </a:xfrm>
        </p:spPr>
        <p:txBody>
          <a:bodyPr lIns="0" tIns="0" rIns="0" bIns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baseline="0">
                <a:solidFill>
                  <a:schemeClr val="accent4"/>
                </a:solidFill>
              </a:defRPr>
            </a:lvl1pPr>
          </a:lstStyle>
          <a:p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-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Author’s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name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and</a:t>
            </a:r>
            <a:r>
              <a:rPr lang="pt-PT">
                <a:solidFill>
                  <a:schemeClr val="accent4"/>
                </a:solidFill>
                <a:latin typeface="EC Square Sans Pro" panose="020B0506040000020004" pitchFamily="34" charset="0"/>
              </a:rPr>
              <a:t> </a:t>
            </a:r>
            <a:r>
              <a:rPr lang="pt-PT" err="1">
                <a:solidFill>
                  <a:schemeClr val="accent4"/>
                </a:solidFill>
                <a:latin typeface="EC Square Sans Pro" panose="020B0506040000020004" pitchFamily="34" charset="0"/>
              </a:rPr>
              <a:t>surname</a:t>
            </a:r>
            <a:endParaRPr lang="pt-PT">
              <a:solidFill>
                <a:schemeClr val="accent4"/>
              </a:solidFill>
              <a:latin typeface="EC Square Sans Pro" panose="020B0506040000020004" pitchFamily="34" charset="0"/>
            </a:endParaRP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34447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ik-macmillan-YXemfQiPR_E-unsplash.jpg" descr="nik-macmillan-YXemfQiPR_E-unsplash.jpg"/>
          <p:cNvPicPr>
            <a:picLocks noChangeAspect="1"/>
          </p:cNvPicPr>
          <p:nvPr userDrawn="1"/>
        </p:nvPicPr>
        <p:blipFill rotWithShape="1">
          <a:blip r:embed="rId2" cstate="screen">
            <a:alphaModFix amt="35013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1009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2048608" y="1994116"/>
            <a:ext cx="8084736" cy="286976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70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2048608" y="4886369"/>
            <a:ext cx="8084736" cy="387794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- </a:t>
            </a:r>
            <a:r>
              <a:rPr lang="pt-PT" err="1"/>
              <a:t>Author’s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and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  <a:p>
            <a:pPr lvl="0"/>
            <a:endParaRPr lang="pt-PT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7347072" y="3740009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”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41" hasCustomPrompt="1"/>
          </p:nvPr>
        </p:nvSpPr>
        <p:spPr>
          <a:xfrm>
            <a:off x="994840" y="1155910"/>
            <a:ext cx="1053768" cy="1305937"/>
          </a:xfrm>
        </p:spPr>
        <p:txBody>
          <a:bodyPr/>
          <a:lstStyle>
            <a:lvl1pPr marL="0" indent="0">
              <a:buNone/>
              <a:defRPr sz="2000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“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22CE8B6-0C09-4557-BADE-CCB00F9A57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4F730A-DBA5-4E75-B20B-095D4D9735D9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15664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1" descr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164" y="874428"/>
            <a:ext cx="3055672" cy="3052802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3" hasCustomPrompt="1"/>
          </p:nvPr>
        </p:nvSpPr>
        <p:spPr>
          <a:xfrm>
            <a:off x="1654922" y="4382758"/>
            <a:ext cx="8882157" cy="430405"/>
          </a:xfrm>
        </p:spPr>
        <p:txBody>
          <a:bodyPr lIns="0" tIns="0" rIns="0" bIns="0" anchor="t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 baseline="0">
                <a:solidFill>
                  <a:schemeClr val="accent4"/>
                </a:solidFill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Here you can either ask the reader a question by filling this text box or introduce a Q&amp;A moment in a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97054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icture 10"/>
          <p:cNvPicPr>
            <a:picLocks noChangeAspect="1"/>
          </p:cNvPicPr>
          <p:nvPr userDrawn="1"/>
        </p:nvPicPr>
        <p:blipFill>
          <a:blip r:embed="rId2" cstate="screen">
            <a:alphaModFix amt="42497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-2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03902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838200" y="3649948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3" hasCustomPrompt="1"/>
          </p:nvPr>
        </p:nvSpPr>
        <p:spPr>
          <a:xfrm>
            <a:off x="838200" y="5260869"/>
            <a:ext cx="367158" cy="705464"/>
          </a:xfrm>
        </p:spPr>
        <p:txBody>
          <a:bodyPr lIns="0" tIns="0" rIns="0" bIns="0" anchor="t">
            <a:noAutofit/>
          </a:bodyPr>
          <a:lstStyle>
            <a:lvl1pPr marL="0" indent="0" algn="ctr">
              <a:buNone/>
              <a:defRPr sz="6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898735" y="2334309"/>
            <a:ext cx="1122196" cy="89513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 rot="5400000">
            <a:off x="898502" y="3943908"/>
            <a:ext cx="1122663" cy="89513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 rot="5400000">
            <a:off x="896812" y="5558074"/>
            <a:ext cx="1126041" cy="89514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1742640" y="1817968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1742638" y="2139233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1742640" y="3427333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1742638" y="3748598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42638" y="5039809"/>
            <a:ext cx="9611161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42636" y="5361074"/>
            <a:ext cx="9611161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21" name="Straight Connector 20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8887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2190543" y="1817968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2190541" y="2139233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42" hasCustomPrompt="1"/>
          </p:nvPr>
        </p:nvSpPr>
        <p:spPr>
          <a:xfrm>
            <a:off x="2190543" y="3427333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190541" y="3748598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2190541" y="5039809"/>
            <a:ext cx="9163258" cy="309348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t-PT" err="1"/>
              <a:t>Idea</a:t>
            </a:r>
            <a:r>
              <a:rPr lang="pt-PT"/>
              <a:t> #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2190539" y="5361074"/>
            <a:ext cx="9163258" cy="80139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10000"/>
              </a:lnSpc>
              <a:spcBef>
                <a:spcPts val="600"/>
              </a:spcBef>
              <a:defRPr sz="14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918133" y="1817968"/>
            <a:ext cx="950976" cy="950976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918133" y="3427333"/>
            <a:ext cx="950976" cy="950976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sp>
        <p:nvSpPr>
          <p:cNvPr id="18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918133" y="5036698"/>
            <a:ext cx="950976" cy="950976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#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46052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3713590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4115243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3554033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3554033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3555619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43"/>
          </p:nvPr>
        </p:nvSpPr>
        <p:spPr>
          <a:xfrm>
            <a:off x="839788" y="1597025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18" name="Picture Placeholder 16"/>
          <p:cNvSpPr>
            <a:spLocks noGrp="1"/>
          </p:cNvSpPr>
          <p:nvPr>
            <p:ph type="pic" sz="quarter" idx="44"/>
          </p:nvPr>
        </p:nvSpPr>
        <p:spPr>
          <a:xfrm>
            <a:off x="4436907" y="1597024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19" name="Picture Placeholder 16"/>
          <p:cNvSpPr>
            <a:spLocks noGrp="1"/>
          </p:cNvSpPr>
          <p:nvPr>
            <p:ph type="pic" sz="quarter" idx="45"/>
          </p:nvPr>
        </p:nvSpPr>
        <p:spPr>
          <a:xfrm>
            <a:off x="8033797" y="1597978"/>
            <a:ext cx="3340100" cy="1831975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5371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838199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35" hasCustomPrompt="1"/>
          </p:nvPr>
        </p:nvSpPr>
        <p:spPr>
          <a:xfrm>
            <a:off x="443509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6" hasCustomPrompt="1"/>
          </p:nvPr>
        </p:nvSpPr>
        <p:spPr>
          <a:xfrm>
            <a:off x="443509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7" hasCustomPrompt="1"/>
          </p:nvPr>
        </p:nvSpPr>
        <p:spPr>
          <a:xfrm>
            <a:off x="8031981" y="2580115"/>
            <a:ext cx="3341916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Column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38" hasCustomPrompt="1"/>
          </p:nvPr>
        </p:nvSpPr>
        <p:spPr>
          <a:xfrm>
            <a:off x="8031981" y="2981768"/>
            <a:ext cx="3341916" cy="2044391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  <a:r>
              <a:rPr lang="pt-PT" err="1"/>
              <a:t>Excepteur</a:t>
            </a:r>
            <a:r>
              <a:rPr lang="pt-PT"/>
              <a:t> </a:t>
            </a:r>
            <a:r>
              <a:rPr lang="pt-PT" err="1"/>
              <a:t>sint</a:t>
            </a:r>
            <a:r>
              <a:rPr lang="pt-PT"/>
              <a:t> </a:t>
            </a:r>
            <a:r>
              <a:rPr lang="pt-PT" err="1"/>
              <a:t>occaecat</a:t>
            </a:r>
            <a:r>
              <a:rPr lang="pt-PT"/>
              <a:t> </a:t>
            </a:r>
            <a:r>
              <a:rPr lang="pt-PT" err="1"/>
              <a:t>cupidatat</a:t>
            </a:r>
            <a:r>
              <a:rPr lang="pt-PT"/>
              <a:t> non </a:t>
            </a:r>
            <a:r>
              <a:rPr lang="pt-PT" err="1"/>
              <a:t>proident</a:t>
            </a:r>
            <a:r>
              <a:rPr lang="pt-PT"/>
              <a:t>, </a:t>
            </a:r>
            <a:r>
              <a:rPr lang="pt-PT" err="1"/>
              <a:t>sunt</a:t>
            </a:r>
            <a:r>
              <a:rPr lang="pt-PT"/>
              <a:t> in culpa qui </a:t>
            </a:r>
            <a:r>
              <a:rPr lang="pt-PT" err="1"/>
              <a:t>officia</a:t>
            </a:r>
            <a:r>
              <a:rPr lang="pt-PT"/>
              <a:t> </a:t>
            </a:r>
            <a:r>
              <a:rPr lang="pt-PT" err="1"/>
              <a:t>deserunt</a:t>
            </a:r>
            <a:r>
              <a:rPr lang="pt-PT"/>
              <a:t> </a:t>
            </a:r>
            <a:r>
              <a:rPr lang="pt-PT" err="1"/>
              <a:t>mollit</a:t>
            </a:r>
            <a:r>
              <a:rPr lang="pt-PT"/>
              <a:t> </a:t>
            </a:r>
            <a:r>
              <a:rPr lang="pt-PT" err="1"/>
              <a:t>anim</a:t>
            </a:r>
            <a:r>
              <a:rPr lang="pt-PT"/>
              <a:t> id </a:t>
            </a:r>
            <a:r>
              <a:rPr lang="pt-PT" err="1"/>
              <a:t>est</a:t>
            </a:r>
            <a:r>
              <a:rPr lang="pt-PT"/>
              <a:t> </a:t>
            </a:r>
            <a:r>
              <a:rPr lang="pt-PT" err="1"/>
              <a:t>laborum</a:t>
            </a:r>
            <a:r>
              <a:rPr lang="pt-PT"/>
              <a:t>.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39" hasCustomPrompt="1"/>
          </p:nvPr>
        </p:nvSpPr>
        <p:spPr>
          <a:xfrm>
            <a:off x="838200" y="2420558"/>
            <a:ext cx="3341916" cy="67252"/>
          </a:xfrm>
          <a:solidFill>
            <a:schemeClr val="accent4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40" hasCustomPrompt="1"/>
          </p:nvPr>
        </p:nvSpPr>
        <p:spPr>
          <a:xfrm>
            <a:off x="4435091" y="2420558"/>
            <a:ext cx="3341916" cy="67252"/>
          </a:xfrm>
          <a:solidFill>
            <a:schemeClr val="tx2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41" hasCustomPrompt="1"/>
          </p:nvPr>
        </p:nvSpPr>
        <p:spPr>
          <a:xfrm>
            <a:off x="8031981" y="2422144"/>
            <a:ext cx="3341916" cy="67252"/>
          </a:xfrm>
          <a:solidFill>
            <a:schemeClr val="accent3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84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7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Straight Connector 3"/>
          <p:cNvSpPr/>
          <p:nvPr userDrawn="1"/>
        </p:nvSpPr>
        <p:spPr>
          <a:xfrm>
            <a:off x="586871" y="3428999"/>
            <a:ext cx="11018258" cy="2"/>
          </a:xfrm>
          <a:prstGeom prst="line">
            <a:avLst/>
          </a:prstGeom>
          <a:ln w="19050">
            <a:solidFill>
              <a:srgbClr val="F4CF30"/>
            </a:solidFill>
            <a:prstDash val="sysDot"/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8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149994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43" hasCustomPrompt="1"/>
          </p:nvPr>
        </p:nvSpPr>
        <p:spPr>
          <a:xfrm>
            <a:off x="2994891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7305097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39788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9460200" y="4115241"/>
            <a:ext cx="1893600" cy="2044391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7304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29937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6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5149201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9460200" y="3661798"/>
            <a:ext cx="1893598" cy="309348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1353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3509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56647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9" hasCustomPrompt="1"/>
          </p:nvPr>
        </p:nvSpPr>
        <p:spPr>
          <a:xfrm>
            <a:off x="9975755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3" name="Text Placeholder 12"/>
          <p:cNvSpPr>
            <a:spLocks noGrp="1" noChangeAspect="1"/>
          </p:cNvSpPr>
          <p:nvPr>
            <p:ph type="body" sz="quarter" idx="80" hasCustomPrompt="1"/>
          </p:nvPr>
        </p:nvSpPr>
        <p:spPr>
          <a:xfrm>
            <a:off x="7820256" y="2333714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73347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8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4958825" cy="3564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Círculo"/>
          <p:cNvSpPr/>
          <p:nvPr/>
        </p:nvSpPr>
        <p:spPr>
          <a:xfrm>
            <a:off x="8276932" y="4420630"/>
            <a:ext cx="1695814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grpSp>
        <p:nvGrpSpPr>
          <p:cNvPr id="7" name="Grupo"/>
          <p:cNvGrpSpPr/>
          <p:nvPr/>
        </p:nvGrpSpPr>
        <p:grpSpPr>
          <a:xfrm>
            <a:off x="4736677" y="126352"/>
            <a:ext cx="6898239" cy="6605348"/>
            <a:chOff x="3" y="-8"/>
            <a:chExt cx="6898235" cy="6605344"/>
          </a:xfrm>
        </p:grpSpPr>
        <p:sp>
          <p:nvSpPr>
            <p:cNvPr id="26" name="Arc 32"/>
            <p:cNvSpPr/>
            <p:nvPr/>
          </p:nvSpPr>
          <p:spPr>
            <a:xfrm rot="16829398" flipH="1">
              <a:off x="598079" y="1251619"/>
              <a:ext cx="1919462" cy="1368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9" h="20329" extrusionOk="0">
                  <a:moveTo>
                    <a:pt x="486" y="20329"/>
                  </a:moveTo>
                  <a:cubicBezTo>
                    <a:pt x="-1311" y="12003"/>
                    <a:pt x="2035" y="3205"/>
                    <a:pt x="7959" y="679"/>
                  </a:cubicBezTo>
                  <a:cubicBezTo>
                    <a:pt x="12533" y="-1271"/>
                    <a:pt x="17484" y="1070"/>
                    <a:pt x="20289" y="6509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7" name="Arc 33"/>
            <p:cNvSpPr/>
            <p:nvPr/>
          </p:nvSpPr>
          <p:spPr>
            <a:xfrm rot="1206224" flipH="1">
              <a:off x="4410970" y="1103002"/>
              <a:ext cx="1907106" cy="1368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1" h="20360" extrusionOk="0">
                  <a:moveTo>
                    <a:pt x="489" y="20360"/>
                  </a:moveTo>
                  <a:cubicBezTo>
                    <a:pt x="-1319" y="12021"/>
                    <a:pt x="2047" y="3210"/>
                    <a:pt x="8007" y="681"/>
                  </a:cubicBezTo>
                  <a:cubicBezTo>
                    <a:pt x="12531" y="-1240"/>
                    <a:pt x="17432" y="992"/>
                    <a:pt x="20281" y="627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8" name="Arc 34"/>
            <p:cNvSpPr/>
            <p:nvPr/>
          </p:nvSpPr>
          <p:spPr>
            <a:xfrm rot="19800000" flipH="1">
              <a:off x="2512479" y="374784"/>
              <a:ext cx="1833478" cy="124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6" h="20822" extrusionOk="0">
                  <a:moveTo>
                    <a:pt x="189" y="20822"/>
                  </a:moveTo>
                  <a:cubicBezTo>
                    <a:pt x="-974" y="11200"/>
                    <a:pt x="3342" y="2003"/>
                    <a:pt x="9828" y="278"/>
                  </a:cubicBezTo>
                  <a:cubicBezTo>
                    <a:pt x="13800" y="-778"/>
                    <a:pt x="17862" y="1216"/>
                    <a:pt x="20626" y="5578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29" name="Arc 35"/>
            <p:cNvSpPr/>
            <p:nvPr/>
          </p:nvSpPr>
          <p:spPr>
            <a:xfrm rot="13683772" flipH="1">
              <a:off x="166213" y="3356574"/>
              <a:ext cx="1933689" cy="130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3" h="20456" extrusionOk="0">
                  <a:moveTo>
                    <a:pt x="315" y="20456"/>
                  </a:moveTo>
                  <a:cubicBezTo>
                    <a:pt x="-1137" y="11558"/>
                    <a:pt x="2571" y="2606"/>
                    <a:pt x="8596" y="462"/>
                  </a:cubicBezTo>
                  <a:cubicBezTo>
                    <a:pt x="13110" y="-1144"/>
                    <a:pt x="17827" y="1519"/>
                    <a:pt x="20463" y="7162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0" name="Arc 36"/>
            <p:cNvSpPr/>
            <p:nvPr/>
          </p:nvSpPr>
          <p:spPr>
            <a:xfrm rot="4307260" flipH="1">
              <a:off x="4974159" y="3093324"/>
              <a:ext cx="1884215" cy="1447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03" h="20266" extrusionOk="0">
                  <a:moveTo>
                    <a:pt x="783" y="20266"/>
                  </a:moveTo>
                  <a:cubicBezTo>
                    <a:pt x="-1497" y="12632"/>
                    <a:pt x="1371" y="4017"/>
                    <a:pt x="7189" y="1025"/>
                  </a:cubicBezTo>
                  <a:cubicBezTo>
                    <a:pt x="11776" y="-1334"/>
                    <a:pt x="16998" y="472"/>
                    <a:pt x="20103" y="549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1" name="Arc 37"/>
            <p:cNvSpPr/>
            <p:nvPr/>
          </p:nvSpPr>
          <p:spPr>
            <a:xfrm rot="7465034" flipH="1">
              <a:off x="3704707" y="4763577"/>
              <a:ext cx="1868650" cy="1368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55" h="20451" extrusionOk="0">
                  <a:moveTo>
                    <a:pt x="498" y="20451"/>
                  </a:moveTo>
                  <a:cubicBezTo>
                    <a:pt x="-1345" y="12074"/>
                    <a:pt x="2086" y="3224"/>
                    <a:pt x="8161" y="683"/>
                  </a:cubicBezTo>
                  <a:cubicBezTo>
                    <a:pt x="12540" y="-1149"/>
                    <a:pt x="17290" y="775"/>
                    <a:pt x="20255" y="558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  <p:sp>
          <p:nvSpPr>
            <p:cNvPr id="32" name="Arc 38"/>
            <p:cNvSpPr/>
            <p:nvPr/>
          </p:nvSpPr>
          <p:spPr>
            <a:xfrm rot="10521581" flipH="1">
              <a:off x="1615389" y="4900759"/>
              <a:ext cx="1888466" cy="1298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1" h="20580" extrusionOk="0">
                  <a:moveTo>
                    <a:pt x="296" y="20580"/>
                  </a:moveTo>
                  <a:cubicBezTo>
                    <a:pt x="-1129" y="11534"/>
                    <a:pt x="2731" y="2512"/>
                    <a:pt x="8918" y="429"/>
                  </a:cubicBezTo>
                  <a:cubicBezTo>
                    <a:pt x="13221" y="-1020"/>
                    <a:pt x="17711" y="1262"/>
                    <a:pt x="20471" y="6300"/>
                  </a:cubicBezTo>
                </a:path>
              </a:pathLst>
            </a:custGeom>
            <a:noFill/>
            <a:ln w="19050" cap="flat">
              <a:solidFill>
                <a:srgbClr val="213963"/>
              </a:solidFill>
              <a:prstDash val="solid"/>
              <a:miter lim="800000"/>
              <a:headEnd type="triangle" w="med" len="med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Frutiger Next Pro Light"/>
                  <a:ea typeface="Frutiger Next Pro Light"/>
                  <a:cs typeface="Frutiger Next Pro Light"/>
                  <a:sym typeface="Frutiger Next Pro Light"/>
                </a:defRPr>
              </a:pPr>
              <a:endParaRPr/>
            </a:p>
          </p:txBody>
        </p:sp>
      </p:grpSp>
      <p:sp>
        <p:nvSpPr>
          <p:cNvPr id="24" name="Círculo"/>
          <p:cNvSpPr/>
          <p:nvPr/>
        </p:nvSpPr>
        <p:spPr>
          <a:xfrm>
            <a:off x="9478523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2" name="Círculo"/>
          <p:cNvSpPr/>
          <p:nvPr/>
        </p:nvSpPr>
        <p:spPr>
          <a:xfrm>
            <a:off x="9018963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20" name="Círculo"/>
          <p:cNvSpPr/>
          <p:nvPr/>
        </p:nvSpPr>
        <p:spPr>
          <a:xfrm>
            <a:off x="7349278" y="699312"/>
            <a:ext cx="1695815" cy="1695820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8" name="Círculo"/>
          <p:cNvSpPr/>
          <p:nvPr/>
        </p:nvSpPr>
        <p:spPr>
          <a:xfrm>
            <a:off x="5725291" y="1341686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6" name="Círculo"/>
          <p:cNvSpPr/>
          <p:nvPr/>
        </p:nvSpPr>
        <p:spPr>
          <a:xfrm>
            <a:off x="5357765" y="3111714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" name="Círculo"/>
          <p:cNvSpPr/>
          <p:nvPr/>
        </p:nvSpPr>
        <p:spPr>
          <a:xfrm>
            <a:off x="6520767" y="4420630"/>
            <a:ext cx="1695815" cy="1695819"/>
          </a:xfrm>
          <a:prstGeom prst="ellipse">
            <a:avLst/>
          </a:prstGeom>
          <a:solidFill>
            <a:srgbClr val="3C4E93"/>
          </a:solidFill>
          <a:ln w="6350" cap="flat">
            <a:solidFill>
              <a:srgbClr val="FFFFFF">
                <a:alpha val="39000"/>
              </a:srgbClr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>
                <a:solidFill>
                  <a:srgbClr val="3C4E93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4958076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850448" y="1944688"/>
            <a:ext cx="3928481" cy="14772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 </a:t>
            </a:r>
            <a:r>
              <a:rPr lang="pt-PT" err="1"/>
              <a:t>inventore</a:t>
            </a:r>
            <a:r>
              <a:rPr lang="pt-PT"/>
              <a:t> </a:t>
            </a:r>
            <a:r>
              <a:rPr lang="pt-PT" err="1"/>
              <a:t>veritatis</a:t>
            </a:r>
            <a:r>
              <a:rPr lang="pt-PT"/>
              <a:t>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quasi</a:t>
            </a:r>
            <a:r>
              <a:rPr lang="pt-PT"/>
              <a:t> </a:t>
            </a:r>
            <a:r>
              <a:rPr lang="pt-PT" err="1"/>
              <a:t>architecto</a:t>
            </a:r>
            <a:r>
              <a:rPr lang="pt-PT"/>
              <a:t> </a:t>
            </a:r>
            <a:r>
              <a:rPr lang="pt-PT" err="1"/>
              <a:t>beatae</a:t>
            </a:r>
            <a:r>
              <a:rPr lang="pt-PT"/>
              <a:t> vitae </a:t>
            </a:r>
            <a:r>
              <a:rPr lang="pt-PT" err="1"/>
              <a:t>dicta</a:t>
            </a:r>
            <a:r>
              <a:rPr lang="pt-PT"/>
              <a:t> </a:t>
            </a:r>
            <a:r>
              <a:rPr lang="pt-PT" err="1"/>
              <a:t>sunt</a:t>
            </a:r>
            <a:r>
              <a:rPr lang="pt-PT"/>
              <a:t> </a:t>
            </a:r>
            <a:r>
              <a:rPr lang="pt-PT" err="1"/>
              <a:t>explicabo</a:t>
            </a:r>
            <a:r>
              <a:rPr lang="pt-PT"/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549986" y="3517599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549986" y="3783022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670719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670719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50" hasCustomPrompt="1"/>
          </p:nvPr>
        </p:nvSpPr>
        <p:spPr>
          <a:xfrm>
            <a:off x="8465831" y="483399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51" hasCustomPrompt="1"/>
          </p:nvPr>
        </p:nvSpPr>
        <p:spPr>
          <a:xfrm>
            <a:off x="8465831" y="509941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52" hasCustomPrompt="1"/>
          </p:nvPr>
        </p:nvSpPr>
        <p:spPr>
          <a:xfrm>
            <a:off x="9671605" y="352136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53" hasCustomPrompt="1"/>
          </p:nvPr>
        </p:nvSpPr>
        <p:spPr>
          <a:xfrm>
            <a:off x="9671605" y="378678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4" hasCustomPrompt="1"/>
          </p:nvPr>
        </p:nvSpPr>
        <p:spPr>
          <a:xfrm>
            <a:off x="7534707" y="1101945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5" hasCustomPrompt="1"/>
          </p:nvPr>
        </p:nvSpPr>
        <p:spPr>
          <a:xfrm>
            <a:off x="7534707" y="1367368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5917881" y="1776783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5917881" y="2042206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9205013" y="1748380"/>
            <a:ext cx="1329749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1" baseline="0">
                <a:solidFill>
                  <a:schemeClr val="bg2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9205013" y="2013803"/>
            <a:ext cx="1329749" cy="700496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endParaRPr lang="en-US"/>
          </a:p>
          <a:p>
            <a:endParaRPr lang="pt-PT"/>
          </a:p>
        </p:txBody>
      </p:sp>
      <p:sp>
        <p:nvSpPr>
          <p:cNvPr id="52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7178168" y="2963416"/>
            <a:ext cx="2141575" cy="93386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="1" cap="all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Main</a:t>
            </a:r>
            <a:r>
              <a:rPr lang="pt-PT"/>
              <a:t> </a:t>
            </a:r>
            <a:r>
              <a:rPr lang="pt-PT" err="1"/>
              <a:t>message</a:t>
            </a:r>
            <a:endParaRPr lang="pt-PT"/>
          </a:p>
          <a:p>
            <a:endParaRPr lang="pt-PT"/>
          </a:p>
        </p:txBody>
      </p:sp>
      <p:cxnSp>
        <p:nvCxnSpPr>
          <p:cNvPr id="53" name="Straight Connector 5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7549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Arc 12"/>
          <p:cNvSpPr/>
          <p:nvPr userDrawn="1"/>
        </p:nvSpPr>
        <p:spPr>
          <a:xfrm>
            <a:off x="4259372" y="2193306"/>
            <a:ext cx="3673181" cy="3673181"/>
          </a:xfrm>
          <a:prstGeom prst="ellipse">
            <a:avLst/>
          </a:prstGeom>
          <a:ln w="19050">
            <a:solidFill>
              <a:srgbClr val="A6A6A6"/>
            </a:solidFill>
            <a:prstDash val="sysDot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9" name="Oval 15"/>
          <p:cNvSpPr/>
          <p:nvPr userDrawn="1"/>
        </p:nvSpPr>
        <p:spPr>
          <a:xfrm>
            <a:off x="4807465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18"/>
          <p:cNvSpPr/>
          <p:nvPr userDrawn="1"/>
        </p:nvSpPr>
        <p:spPr>
          <a:xfrm>
            <a:off x="7118997" y="2478669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Oval 21"/>
          <p:cNvSpPr/>
          <p:nvPr userDrawn="1"/>
        </p:nvSpPr>
        <p:spPr>
          <a:xfrm>
            <a:off x="4807465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Oval 24"/>
          <p:cNvSpPr/>
          <p:nvPr userDrawn="1"/>
        </p:nvSpPr>
        <p:spPr>
          <a:xfrm>
            <a:off x="7118997" y="5334367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3" name="Oval 27"/>
          <p:cNvSpPr/>
          <p:nvPr userDrawn="1"/>
        </p:nvSpPr>
        <p:spPr>
          <a:xfrm>
            <a:off x="7797318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Oval 30"/>
          <p:cNvSpPr/>
          <p:nvPr userDrawn="1"/>
        </p:nvSpPr>
        <p:spPr>
          <a:xfrm>
            <a:off x="4124145" y="3935812"/>
            <a:ext cx="270537" cy="270537"/>
          </a:xfrm>
          <a:prstGeom prst="ellipse">
            <a:avLst/>
          </a:prstGeom>
          <a:solidFill>
            <a:srgbClr val="183A66"/>
          </a:solidFill>
          <a:ln w="19050"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1375467">
              <a:defRPr sz="26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115366" y="2209360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115366" y="2474783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115366" y="4989233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59" hasCustomPrompt="1"/>
          </p:nvPr>
        </p:nvSpPr>
        <p:spPr>
          <a:xfrm>
            <a:off x="1115366" y="5254656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38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614624" y="3599296"/>
            <a:ext cx="317633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39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614624" y="3864719"/>
            <a:ext cx="3176337" cy="700496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8400964" y="3599296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8400964" y="3864719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42360" y="4989233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65" hasCustomPrompt="1"/>
          </p:nvPr>
        </p:nvSpPr>
        <p:spPr>
          <a:xfrm>
            <a:off x="7842360" y="5254656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66" hasCustomPrompt="1"/>
          </p:nvPr>
        </p:nvSpPr>
        <p:spPr>
          <a:xfrm>
            <a:off x="7842360" y="2209360"/>
            <a:ext cx="317633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7842360" y="2474783"/>
            <a:ext cx="3176337" cy="70049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574194" y="3549274"/>
            <a:ext cx="1043611" cy="104361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9973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73"/>
          <p:cNvGrpSpPr/>
          <p:nvPr userDrawn="1"/>
        </p:nvGrpSpPr>
        <p:grpSpPr>
          <a:xfrm>
            <a:off x="4508054" y="2774544"/>
            <a:ext cx="465988" cy="218146"/>
            <a:chOff x="0" y="0"/>
            <a:chExt cx="465987" cy="218144"/>
          </a:xfrm>
        </p:grpSpPr>
        <p:sp>
          <p:nvSpPr>
            <p:cNvPr id="5" name="Straight Connector 37"/>
            <p:cNvSpPr/>
            <p:nvPr/>
          </p:nvSpPr>
          <p:spPr>
            <a:xfrm flipH="1" flipV="1">
              <a:off x="226513" y="1159"/>
              <a:ext cx="239476" cy="216985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6" name="Straight Connector 38"/>
            <p:cNvSpPr/>
            <p:nvPr/>
          </p:nvSpPr>
          <p:spPr>
            <a:xfrm flipH="1" flipV="1">
              <a:off x="0" y="-1"/>
              <a:ext cx="226515" cy="3"/>
            </a:xfrm>
            <a:prstGeom prst="line">
              <a:avLst/>
            </a:prstGeom>
            <a:noFill/>
            <a:ln w="19050" cap="rnd">
              <a:solidFill>
                <a:srgbClr val="9FC8B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" name="Group 74"/>
          <p:cNvGrpSpPr/>
          <p:nvPr userDrawn="1"/>
        </p:nvGrpSpPr>
        <p:grpSpPr>
          <a:xfrm>
            <a:off x="7130014" y="2772739"/>
            <a:ext cx="514107" cy="221756"/>
            <a:chOff x="-1" y="0"/>
            <a:chExt cx="514105" cy="221755"/>
          </a:xfrm>
        </p:grpSpPr>
        <p:sp>
          <p:nvSpPr>
            <p:cNvPr id="8" name="Straight Connector 40"/>
            <p:cNvSpPr/>
            <p:nvPr/>
          </p:nvSpPr>
          <p:spPr>
            <a:xfrm flipV="1">
              <a:off x="-2" y="1096"/>
              <a:ext cx="239477" cy="220660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9" name="Straight Connector 41"/>
            <p:cNvSpPr/>
            <p:nvPr/>
          </p:nvSpPr>
          <p:spPr>
            <a:xfrm>
              <a:off x="239474" y="-1"/>
              <a:ext cx="274631" cy="2"/>
            </a:xfrm>
            <a:prstGeom prst="line">
              <a:avLst/>
            </a:prstGeom>
            <a:noFill/>
            <a:ln w="19050" cap="rnd">
              <a:solidFill>
                <a:srgbClr val="5088C5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0" name="Group 81"/>
          <p:cNvGrpSpPr/>
          <p:nvPr userDrawn="1"/>
        </p:nvGrpSpPr>
        <p:grpSpPr>
          <a:xfrm>
            <a:off x="4508052" y="5198100"/>
            <a:ext cx="456055" cy="218146"/>
            <a:chOff x="0" y="0"/>
            <a:chExt cx="456054" cy="218144"/>
          </a:xfrm>
        </p:grpSpPr>
        <p:sp>
          <p:nvSpPr>
            <p:cNvPr id="11" name="Straight Connector 43"/>
            <p:cNvSpPr/>
            <p:nvPr/>
          </p:nvSpPr>
          <p:spPr>
            <a:xfrm flipH="1">
              <a:off x="216579" y="-2"/>
              <a:ext cx="239476" cy="216986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Straight Connector 44"/>
            <p:cNvSpPr/>
            <p:nvPr/>
          </p:nvSpPr>
          <p:spPr>
            <a:xfrm flipH="1" flipV="1">
              <a:off x="0" y="218141"/>
              <a:ext cx="216582" cy="3"/>
            </a:xfrm>
            <a:prstGeom prst="line">
              <a:avLst/>
            </a:prstGeom>
            <a:noFill/>
            <a:ln w="19050" cap="rnd">
              <a:solidFill>
                <a:srgbClr val="F4CF3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3" name="Group 84"/>
          <p:cNvGrpSpPr/>
          <p:nvPr userDrawn="1"/>
        </p:nvGrpSpPr>
        <p:grpSpPr>
          <a:xfrm>
            <a:off x="7150905" y="5196294"/>
            <a:ext cx="493215" cy="221757"/>
            <a:chOff x="-1" y="-1"/>
            <a:chExt cx="493214" cy="221756"/>
          </a:xfrm>
        </p:grpSpPr>
        <p:sp>
          <p:nvSpPr>
            <p:cNvPr id="14" name="Straight Connector 46"/>
            <p:cNvSpPr/>
            <p:nvPr/>
          </p:nvSpPr>
          <p:spPr>
            <a:xfrm>
              <a:off x="-2" y="-2"/>
              <a:ext cx="239478" cy="220660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5" name="Straight Connector 47"/>
            <p:cNvSpPr/>
            <p:nvPr/>
          </p:nvSpPr>
          <p:spPr>
            <a:xfrm>
              <a:off x="239473" y="221753"/>
              <a:ext cx="253741" cy="3"/>
            </a:xfrm>
            <a:prstGeom prst="line">
              <a:avLst/>
            </a:prstGeom>
            <a:noFill/>
            <a:ln w="19050" cap="rnd">
              <a:solidFill>
                <a:srgbClr val="364F98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6" name="Group 1"/>
          <p:cNvGrpSpPr/>
          <p:nvPr userDrawn="1"/>
        </p:nvGrpSpPr>
        <p:grpSpPr>
          <a:xfrm>
            <a:off x="4215827" y="2249573"/>
            <a:ext cx="3743531" cy="3741989"/>
            <a:chOff x="0" y="0"/>
            <a:chExt cx="3743530" cy="3741988"/>
          </a:xfrm>
        </p:grpSpPr>
        <p:sp>
          <p:nvSpPr>
            <p:cNvPr id="17" name="Freeform 5"/>
            <p:cNvSpPr/>
            <p:nvPr/>
          </p:nvSpPr>
          <p:spPr>
            <a:xfrm>
              <a:off x="-1" y="1273833"/>
              <a:ext cx="1868586" cy="22423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5736"/>
                  </a:moveTo>
                  <a:cubicBezTo>
                    <a:pt x="10800" y="5736"/>
                    <a:pt x="10800" y="5772"/>
                    <a:pt x="10800" y="5808"/>
                  </a:cubicBezTo>
                  <a:cubicBezTo>
                    <a:pt x="10800" y="6208"/>
                    <a:pt x="10844" y="6607"/>
                    <a:pt x="10887" y="6970"/>
                  </a:cubicBezTo>
                  <a:cubicBezTo>
                    <a:pt x="11192" y="8967"/>
                    <a:pt x="12237" y="10709"/>
                    <a:pt x="13979" y="12161"/>
                  </a:cubicBezTo>
                  <a:cubicBezTo>
                    <a:pt x="15460" y="13396"/>
                    <a:pt x="17115" y="14194"/>
                    <a:pt x="19031" y="14557"/>
                  </a:cubicBezTo>
                  <a:cubicBezTo>
                    <a:pt x="19858" y="14739"/>
                    <a:pt x="20685" y="14811"/>
                    <a:pt x="21600" y="14811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42" y="21600"/>
                    <a:pt x="19684" y="21564"/>
                    <a:pt x="18726" y="21455"/>
                  </a:cubicBezTo>
                  <a:cubicBezTo>
                    <a:pt x="14719" y="20983"/>
                    <a:pt x="11235" y="19494"/>
                    <a:pt x="8231" y="16990"/>
                  </a:cubicBezTo>
                  <a:cubicBezTo>
                    <a:pt x="4877" y="14158"/>
                    <a:pt x="3005" y="10854"/>
                    <a:pt x="2700" y="6970"/>
                  </a:cubicBezTo>
                  <a:cubicBezTo>
                    <a:pt x="2656" y="6607"/>
                    <a:pt x="2656" y="6208"/>
                    <a:pt x="2656" y="5808"/>
                  </a:cubicBezTo>
                  <a:cubicBezTo>
                    <a:pt x="2656" y="5772"/>
                    <a:pt x="2656" y="5736"/>
                    <a:pt x="2656" y="5736"/>
                  </a:cubicBezTo>
                  <a:cubicBezTo>
                    <a:pt x="0" y="5736"/>
                    <a:pt x="0" y="5736"/>
                    <a:pt x="0" y="5736"/>
                  </a:cubicBezTo>
                  <a:cubicBezTo>
                    <a:pt x="6837" y="0"/>
                    <a:pt x="6837" y="0"/>
                    <a:pt x="6837" y="0"/>
                  </a:cubicBezTo>
                  <a:cubicBezTo>
                    <a:pt x="13631" y="5736"/>
                    <a:pt x="13631" y="5736"/>
                    <a:pt x="13631" y="5736"/>
                  </a:cubicBezTo>
                  <a:lnTo>
                    <a:pt x="10800" y="5736"/>
                  </a:lnTo>
                  <a:close/>
                </a:path>
              </a:pathLst>
            </a:custGeom>
            <a:solidFill>
              <a:srgbClr val="F4CF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Freeform 6"/>
            <p:cNvSpPr/>
            <p:nvPr/>
          </p:nvSpPr>
          <p:spPr>
            <a:xfrm>
              <a:off x="1265865" y="1868608"/>
              <a:ext cx="2248663" cy="1873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81" y="2651"/>
                  </a:moveTo>
                  <a:cubicBezTo>
                    <a:pt x="14762" y="1825"/>
                    <a:pt x="14834" y="956"/>
                    <a:pt x="14834" y="87"/>
                  </a:cubicBezTo>
                  <a:cubicBezTo>
                    <a:pt x="14834" y="43"/>
                    <a:pt x="14834" y="0"/>
                    <a:pt x="14834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0"/>
                    <a:pt x="21600" y="43"/>
                    <a:pt x="21600" y="87"/>
                  </a:cubicBezTo>
                  <a:cubicBezTo>
                    <a:pt x="21600" y="1043"/>
                    <a:pt x="21528" y="1999"/>
                    <a:pt x="21419" y="2955"/>
                  </a:cubicBezTo>
                  <a:cubicBezTo>
                    <a:pt x="20949" y="6954"/>
                    <a:pt x="19465" y="10474"/>
                    <a:pt x="16969" y="13473"/>
                  </a:cubicBezTo>
                  <a:cubicBezTo>
                    <a:pt x="13893" y="17167"/>
                    <a:pt x="10167" y="18992"/>
                    <a:pt x="5825" y="18992"/>
                  </a:cubicBezTo>
                  <a:cubicBezTo>
                    <a:pt x="5825" y="18992"/>
                    <a:pt x="5789" y="18992"/>
                    <a:pt x="5789" y="18992"/>
                  </a:cubicBezTo>
                  <a:cubicBezTo>
                    <a:pt x="5789" y="21600"/>
                    <a:pt x="5789" y="21600"/>
                    <a:pt x="5789" y="21600"/>
                  </a:cubicBezTo>
                  <a:cubicBezTo>
                    <a:pt x="0" y="14820"/>
                    <a:pt x="0" y="14820"/>
                    <a:pt x="0" y="14820"/>
                  </a:cubicBezTo>
                  <a:cubicBezTo>
                    <a:pt x="5789" y="8040"/>
                    <a:pt x="5789" y="8040"/>
                    <a:pt x="5789" y="8040"/>
                  </a:cubicBezTo>
                  <a:cubicBezTo>
                    <a:pt x="5789" y="10865"/>
                    <a:pt x="5789" y="10865"/>
                    <a:pt x="5789" y="10865"/>
                  </a:cubicBezTo>
                  <a:cubicBezTo>
                    <a:pt x="5789" y="10865"/>
                    <a:pt x="5825" y="10865"/>
                    <a:pt x="5825" y="10865"/>
                  </a:cubicBezTo>
                  <a:cubicBezTo>
                    <a:pt x="8322" y="10865"/>
                    <a:pt x="10420" y="9822"/>
                    <a:pt x="12193" y="7693"/>
                  </a:cubicBezTo>
                  <a:cubicBezTo>
                    <a:pt x="13423" y="6215"/>
                    <a:pt x="14219" y="4520"/>
                    <a:pt x="14581" y="2651"/>
                  </a:cubicBezTo>
                  <a:close/>
                </a:path>
              </a:pathLst>
            </a:custGeom>
            <a:solidFill>
              <a:srgbClr val="364F98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Freeform 7"/>
            <p:cNvSpPr/>
            <p:nvPr/>
          </p:nvSpPr>
          <p:spPr>
            <a:xfrm>
              <a:off x="1868583" y="229003"/>
              <a:ext cx="1874948" cy="2250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6" y="181"/>
                  </a:moveTo>
                  <a:cubicBezTo>
                    <a:pt x="6896" y="651"/>
                    <a:pt x="10410" y="2135"/>
                    <a:pt x="13402" y="4667"/>
                  </a:cubicBezTo>
                  <a:cubicBezTo>
                    <a:pt x="17089" y="7707"/>
                    <a:pt x="18911" y="11397"/>
                    <a:pt x="18954" y="15739"/>
                  </a:cubicBezTo>
                  <a:cubicBezTo>
                    <a:pt x="21600" y="15739"/>
                    <a:pt x="21600" y="15739"/>
                    <a:pt x="21600" y="15739"/>
                  </a:cubicBezTo>
                  <a:cubicBezTo>
                    <a:pt x="14790" y="21600"/>
                    <a:pt x="14790" y="21600"/>
                    <a:pt x="14790" y="21600"/>
                  </a:cubicBezTo>
                  <a:cubicBezTo>
                    <a:pt x="7981" y="15739"/>
                    <a:pt x="7981" y="15739"/>
                    <a:pt x="7981" y="15739"/>
                  </a:cubicBezTo>
                  <a:cubicBezTo>
                    <a:pt x="10843" y="15739"/>
                    <a:pt x="10843" y="15739"/>
                    <a:pt x="10843" y="15739"/>
                  </a:cubicBezTo>
                  <a:cubicBezTo>
                    <a:pt x="10800" y="13278"/>
                    <a:pt x="9759" y="11180"/>
                    <a:pt x="7677" y="9443"/>
                  </a:cubicBezTo>
                  <a:cubicBezTo>
                    <a:pt x="6202" y="8213"/>
                    <a:pt x="4511" y="7417"/>
                    <a:pt x="2602" y="7019"/>
                  </a:cubicBezTo>
                  <a:cubicBezTo>
                    <a:pt x="1778" y="6874"/>
                    <a:pt x="911" y="6802"/>
                    <a:pt x="43" y="6802"/>
                  </a:cubicBezTo>
                  <a:cubicBezTo>
                    <a:pt x="43" y="6802"/>
                    <a:pt x="0" y="6802"/>
                    <a:pt x="0" y="68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3" y="0"/>
                    <a:pt x="43" y="0"/>
                  </a:cubicBezTo>
                  <a:cubicBezTo>
                    <a:pt x="1041" y="0"/>
                    <a:pt x="1995" y="72"/>
                    <a:pt x="2906" y="181"/>
                  </a:cubicBezTo>
                  <a:close/>
                </a:path>
              </a:pathLst>
            </a:custGeom>
            <a:solidFill>
              <a:srgbClr val="5088C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Freeform 8"/>
            <p:cNvSpPr/>
            <p:nvPr/>
          </p:nvSpPr>
          <p:spPr>
            <a:xfrm>
              <a:off x="229001" y="0"/>
              <a:ext cx="2242303" cy="1868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5" y="14719"/>
                  </a:moveTo>
                  <a:cubicBezTo>
                    <a:pt x="3485" y="14719"/>
                    <a:pt x="3449" y="14719"/>
                    <a:pt x="3449" y="14719"/>
                  </a:cubicBezTo>
                  <a:cubicBezTo>
                    <a:pt x="3485" y="14719"/>
                    <a:pt x="3485" y="14719"/>
                    <a:pt x="3485" y="14719"/>
                  </a:cubicBezTo>
                  <a:close/>
                  <a:moveTo>
                    <a:pt x="15792" y="0"/>
                  </a:moveTo>
                  <a:cubicBezTo>
                    <a:pt x="21600" y="6837"/>
                    <a:pt x="21600" y="6837"/>
                    <a:pt x="21600" y="6837"/>
                  </a:cubicBezTo>
                  <a:cubicBezTo>
                    <a:pt x="15792" y="13674"/>
                    <a:pt x="15792" y="13674"/>
                    <a:pt x="15792" y="13674"/>
                  </a:cubicBezTo>
                  <a:cubicBezTo>
                    <a:pt x="15792" y="10844"/>
                    <a:pt x="15792" y="10844"/>
                    <a:pt x="15792" y="10844"/>
                  </a:cubicBezTo>
                  <a:cubicBezTo>
                    <a:pt x="13323" y="10844"/>
                    <a:pt x="11217" y="11889"/>
                    <a:pt x="9439" y="14023"/>
                  </a:cubicBezTo>
                  <a:cubicBezTo>
                    <a:pt x="8241" y="15503"/>
                    <a:pt x="7406" y="17158"/>
                    <a:pt x="7043" y="19031"/>
                  </a:cubicBezTo>
                  <a:cubicBezTo>
                    <a:pt x="6897" y="19858"/>
                    <a:pt x="6789" y="20685"/>
                    <a:pt x="6789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598"/>
                    <a:pt x="73" y="19640"/>
                    <a:pt x="182" y="18682"/>
                  </a:cubicBezTo>
                  <a:cubicBezTo>
                    <a:pt x="653" y="14719"/>
                    <a:pt x="2142" y="11235"/>
                    <a:pt x="4647" y="8274"/>
                  </a:cubicBezTo>
                  <a:cubicBezTo>
                    <a:pt x="7732" y="4529"/>
                    <a:pt x="11435" y="2700"/>
                    <a:pt x="15792" y="2656"/>
                  </a:cubicBezTo>
                  <a:lnTo>
                    <a:pt x="15792" y="0"/>
                  </a:lnTo>
                  <a:close/>
                </a:path>
              </a:pathLst>
            </a:custGeom>
            <a:solidFill>
              <a:srgbClr val="9FC8BA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 defTabSz="1375467">
                <a:defRPr sz="2600"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1" name="Text Placeholder 3"/>
          <p:cNvSpPr txBox="1"/>
          <p:nvPr userDrawn="1"/>
        </p:nvSpPr>
        <p:spPr>
          <a:xfrm>
            <a:off x="5959197" y="2541423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2</a:t>
            </a:r>
          </a:p>
        </p:txBody>
      </p:sp>
      <p:sp>
        <p:nvSpPr>
          <p:cNvPr id="22" name="Text Placeholder 3"/>
          <p:cNvSpPr txBox="1"/>
          <p:nvPr userDrawn="1"/>
        </p:nvSpPr>
        <p:spPr>
          <a:xfrm>
            <a:off x="7219508" y="3815887"/>
            <a:ext cx="293232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3</a:t>
            </a:r>
          </a:p>
        </p:txBody>
      </p:sp>
      <p:sp>
        <p:nvSpPr>
          <p:cNvPr id="23" name="Text Placeholder 3"/>
          <p:cNvSpPr txBox="1"/>
          <p:nvPr userDrawn="1"/>
        </p:nvSpPr>
        <p:spPr>
          <a:xfrm>
            <a:off x="5897445" y="5113409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4</a:t>
            </a:r>
          </a:p>
        </p:txBody>
      </p:sp>
      <p:sp>
        <p:nvSpPr>
          <p:cNvPr id="29" name="TextBox 52"/>
          <p:cNvSpPr txBox="1"/>
          <p:nvPr userDrawn="1"/>
        </p:nvSpPr>
        <p:spPr>
          <a:xfrm>
            <a:off x="7769955" y="2664285"/>
            <a:ext cx="2280193" cy="800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 defTabSz="1219168">
              <a:spcBef>
                <a:spcPts val="300"/>
              </a:spcBef>
              <a:defRPr sz="13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Lorem ipsum dolor sit amet, consectetur </a:t>
            </a:r>
            <a:r>
              <a:rPr err="1"/>
              <a:t>adipiscing</a:t>
            </a:r>
            <a:r>
              <a:t> </a:t>
            </a:r>
            <a:r>
              <a:rPr err="1"/>
              <a:t>elit</a:t>
            </a:r>
            <a:r>
              <a:t>, </a:t>
            </a:r>
            <a:r>
              <a:rPr err="1"/>
              <a:t>sed</a:t>
            </a:r>
            <a:r>
              <a:t> do </a:t>
            </a:r>
            <a:r>
              <a:rPr err="1"/>
              <a:t>eiusmod</a:t>
            </a:r>
            <a:r>
              <a:t> </a:t>
            </a:r>
            <a:r>
              <a:rPr err="1"/>
              <a:t>tempor</a:t>
            </a:r>
            <a:r>
              <a:t> </a:t>
            </a:r>
            <a:r>
              <a:rPr err="1"/>
              <a:t>incididunt</a:t>
            </a:r>
            <a:r>
              <a:t> </a:t>
            </a:r>
            <a:r>
              <a:rPr err="1"/>
              <a:t>ut</a:t>
            </a:r>
            <a:r>
              <a:t> </a:t>
            </a:r>
            <a:r>
              <a:rPr err="1"/>
              <a:t>labore</a:t>
            </a:r>
            <a:r>
              <a:t> et </a:t>
            </a:r>
            <a:r>
              <a:rPr err="1"/>
              <a:t>dolore</a:t>
            </a:r>
            <a:r>
              <a:t> magna </a:t>
            </a:r>
            <a:r>
              <a:rPr err="1"/>
              <a:t>aliqua</a:t>
            </a:r>
            <a:r>
              <a:t>. </a:t>
            </a:r>
          </a:p>
        </p:txBody>
      </p:sp>
      <p:sp>
        <p:nvSpPr>
          <p:cNvPr id="37" name="Freeform 9"/>
          <p:cNvSpPr/>
          <p:nvPr userDrawn="1"/>
        </p:nvSpPr>
        <p:spPr>
          <a:xfrm>
            <a:off x="4215827" y="3523415"/>
            <a:ext cx="1178404" cy="7219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52" y="21600"/>
                </a:moveTo>
                <a:cubicBezTo>
                  <a:pt x="4279" y="21600"/>
                  <a:pt x="4279" y="21600"/>
                  <a:pt x="4279" y="21600"/>
                </a:cubicBezTo>
                <a:cubicBezTo>
                  <a:pt x="4210" y="20475"/>
                  <a:pt x="4210" y="19238"/>
                  <a:pt x="4210" y="18000"/>
                </a:cubicBezTo>
                <a:cubicBezTo>
                  <a:pt x="4210" y="17888"/>
                  <a:pt x="4210" y="17775"/>
                  <a:pt x="4210" y="17775"/>
                </a:cubicBezTo>
                <a:cubicBezTo>
                  <a:pt x="0" y="17775"/>
                  <a:pt x="0" y="17775"/>
                  <a:pt x="0" y="17775"/>
                </a:cubicBezTo>
                <a:cubicBezTo>
                  <a:pt x="10835" y="0"/>
                  <a:pt x="10835" y="0"/>
                  <a:pt x="10835" y="0"/>
                </a:cubicBezTo>
                <a:cubicBezTo>
                  <a:pt x="21600" y="17775"/>
                  <a:pt x="21600" y="17775"/>
                  <a:pt x="21600" y="17775"/>
                </a:cubicBezTo>
                <a:cubicBezTo>
                  <a:pt x="17114" y="17775"/>
                  <a:pt x="17114" y="17775"/>
                  <a:pt x="17114" y="17775"/>
                </a:cubicBezTo>
                <a:cubicBezTo>
                  <a:pt x="17114" y="17775"/>
                  <a:pt x="17114" y="17888"/>
                  <a:pt x="17114" y="18000"/>
                </a:cubicBezTo>
                <a:cubicBezTo>
                  <a:pt x="17114" y="19238"/>
                  <a:pt x="17183" y="20475"/>
                  <a:pt x="17252" y="21600"/>
                </a:cubicBezTo>
                <a:close/>
              </a:path>
            </a:pathLst>
          </a:custGeom>
          <a:solidFill>
            <a:srgbClr val="F4CF3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1375467">
              <a:defRPr sz="2600"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38" name="Text Placeholder 3"/>
          <p:cNvSpPr txBox="1"/>
          <p:nvPr userDrawn="1"/>
        </p:nvSpPr>
        <p:spPr>
          <a:xfrm>
            <a:off x="4674401" y="3815887"/>
            <a:ext cx="293231" cy="58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 anchor="b">
            <a:spAutoFit/>
          </a:bodyPr>
          <a:lstStyle>
            <a:lvl1pPr algn="ctr" defTabSz="1219168">
              <a:spcBef>
                <a:spcPts val="800"/>
              </a:spcBef>
              <a:defRPr sz="37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1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46" name="Text Placeholder 25"/>
          <p:cNvSpPr>
            <a:spLocks noGrp="1"/>
          </p:cNvSpPr>
          <p:nvPr>
            <p:ph type="body" sz="quarter" idx="56" hasCustomPrompt="1"/>
          </p:nvPr>
        </p:nvSpPr>
        <p:spPr>
          <a:xfrm>
            <a:off x="1607736" y="2350036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1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47" name="Text Placeholder 25"/>
          <p:cNvSpPr>
            <a:spLocks noGrp="1"/>
          </p:cNvSpPr>
          <p:nvPr>
            <p:ph type="body" sz="quarter" idx="57" hasCustomPrompt="1"/>
          </p:nvPr>
        </p:nvSpPr>
        <p:spPr>
          <a:xfrm>
            <a:off x="1607736" y="2615458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48" name="Text Placeholder 25"/>
          <p:cNvSpPr>
            <a:spLocks noGrp="1"/>
          </p:cNvSpPr>
          <p:nvPr>
            <p:ph type="body" sz="quarter" idx="58" hasCustomPrompt="1"/>
          </p:nvPr>
        </p:nvSpPr>
        <p:spPr>
          <a:xfrm>
            <a:off x="1607736" y="5025644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60" hasCustomPrompt="1"/>
          </p:nvPr>
        </p:nvSpPr>
        <p:spPr>
          <a:xfrm>
            <a:off x="1607736" y="5299616"/>
            <a:ext cx="2683967" cy="810829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7877121" y="235003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62" hasCustomPrompt="1"/>
          </p:nvPr>
        </p:nvSpPr>
        <p:spPr>
          <a:xfrm>
            <a:off x="7877121" y="2615458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53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7877121" y="502564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364F98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54" name="Text Placeholder 25"/>
          <p:cNvSpPr>
            <a:spLocks noGrp="1"/>
          </p:cNvSpPr>
          <p:nvPr>
            <p:ph type="body" sz="quarter" idx="64" hasCustomPrompt="1"/>
          </p:nvPr>
        </p:nvSpPr>
        <p:spPr>
          <a:xfrm>
            <a:off x="7877121" y="5299616"/>
            <a:ext cx="2683967" cy="81082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 b="0" baseline="0">
                <a:solidFill>
                  <a:schemeClr val="accent2"/>
                </a:solidFill>
              </a:defRPr>
            </a:lvl1pPr>
          </a:lstStyle>
          <a:p>
            <a:r>
              <a:rPr lang="pt-PT" err="1">
                <a:solidFill>
                  <a:schemeClr val="accent2"/>
                </a:solidFill>
              </a:rPr>
              <a:t>Lorem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ipsum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sit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amet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consectetur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adipiscing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elit</a:t>
            </a:r>
            <a:r>
              <a:rPr lang="pt-PT">
                <a:solidFill>
                  <a:schemeClr val="accent2"/>
                </a:solidFill>
              </a:rPr>
              <a:t>, </a:t>
            </a:r>
            <a:r>
              <a:rPr lang="pt-PT" err="1">
                <a:solidFill>
                  <a:schemeClr val="accent2"/>
                </a:solidFill>
              </a:rPr>
              <a:t>sed</a:t>
            </a:r>
            <a:r>
              <a:rPr lang="pt-PT">
                <a:solidFill>
                  <a:schemeClr val="accent2"/>
                </a:solidFill>
              </a:rPr>
              <a:t> do </a:t>
            </a:r>
            <a:r>
              <a:rPr lang="pt-PT" err="1">
                <a:solidFill>
                  <a:schemeClr val="accent2"/>
                </a:solidFill>
              </a:rPr>
              <a:t>eiusmod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tempor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incididunt</a:t>
            </a:r>
            <a:r>
              <a:rPr lang="pt-PT">
                <a:solidFill>
                  <a:schemeClr val="accent2"/>
                </a:solidFill>
              </a:rPr>
              <a:t> ut labore </a:t>
            </a:r>
            <a:r>
              <a:rPr lang="pt-PT" err="1">
                <a:solidFill>
                  <a:schemeClr val="accent2"/>
                </a:solidFill>
              </a:rPr>
              <a:t>et</a:t>
            </a:r>
            <a:r>
              <a:rPr lang="pt-PT">
                <a:solidFill>
                  <a:schemeClr val="accent2"/>
                </a:solidFill>
              </a:rPr>
              <a:t> </a:t>
            </a:r>
            <a:r>
              <a:rPr lang="pt-PT" err="1">
                <a:solidFill>
                  <a:schemeClr val="accent2"/>
                </a:solidFill>
              </a:rPr>
              <a:t>dolore</a:t>
            </a:r>
            <a:r>
              <a:rPr lang="pt-PT">
                <a:solidFill>
                  <a:schemeClr val="accent2"/>
                </a:solidFill>
              </a:rPr>
              <a:t> magna </a:t>
            </a:r>
            <a:r>
              <a:rPr lang="pt-PT" err="1">
                <a:solidFill>
                  <a:schemeClr val="accent2"/>
                </a:solidFill>
              </a:rPr>
              <a:t>aliqua</a:t>
            </a:r>
            <a:r>
              <a:rPr lang="pt-PT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8176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6085254" y="2820318"/>
            <a:ext cx="15505" cy="3340615"/>
          </a:xfrm>
          <a:prstGeom prst="line">
            <a:avLst/>
          </a:prstGeom>
          <a:noFill/>
          <a:ln w="19050" cap="flat">
            <a:solidFill>
              <a:schemeClr val="accent5"/>
            </a:solidFill>
            <a:prstDash val="solid"/>
            <a:round/>
            <a:headEnd type="oval"/>
            <a:tailEnd type="oval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Oval 24"/>
          <p:cNvSpPr/>
          <p:nvPr userDrawn="1"/>
        </p:nvSpPr>
        <p:spPr>
          <a:xfrm>
            <a:off x="6006000" y="331843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6014125" y="4396312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42" name="Oval 41"/>
          <p:cNvSpPr/>
          <p:nvPr userDrawn="1"/>
        </p:nvSpPr>
        <p:spPr>
          <a:xfrm>
            <a:off x="6006000" y="5474187"/>
            <a:ext cx="180000" cy="1800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43" hasCustomPrompt="1"/>
          </p:nvPr>
        </p:nvSpPr>
        <p:spPr>
          <a:xfrm>
            <a:off x="1296237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44" hasCustomPrompt="1"/>
          </p:nvPr>
        </p:nvSpPr>
        <p:spPr>
          <a:xfrm>
            <a:off x="1301186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45" hasCustomPrompt="1"/>
          </p:nvPr>
        </p:nvSpPr>
        <p:spPr>
          <a:xfrm>
            <a:off x="1296237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5" name="Text Placeholder 26"/>
          <p:cNvSpPr>
            <a:spLocks noGrp="1"/>
          </p:cNvSpPr>
          <p:nvPr>
            <p:ph type="body" sz="quarter" idx="46" hasCustomPrompt="1"/>
          </p:nvPr>
        </p:nvSpPr>
        <p:spPr>
          <a:xfrm>
            <a:off x="6649642" y="3125141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6" name="Text Placeholder 26"/>
          <p:cNvSpPr>
            <a:spLocks noGrp="1"/>
          </p:cNvSpPr>
          <p:nvPr>
            <p:ph type="body" sz="quarter" idx="47" hasCustomPrompt="1"/>
          </p:nvPr>
        </p:nvSpPr>
        <p:spPr>
          <a:xfrm>
            <a:off x="6649641" y="4205342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57" name="Text Placeholder 26"/>
          <p:cNvSpPr>
            <a:spLocks noGrp="1"/>
          </p:cNvSpPr>
          <p:nvPr>
            <p:ph type="body" sz="quarter" idx="48" hasCustomPrompt="1"/>
          </p:nvPr>
        </p:nvSpPr>
        <p:spPr>
          <a:xfrm>
            <a:off x="6648604" y="5283217"/>
            <a:ext cx="4241173" cy="561940"/>
          </a:xfrm>
        </p:spPr>
        <p:txBody>
          <a:bodyPr anchor="ctr">
            <a:normAutofit/>
          </a:bodyPr>
          <a:lstStyle>
            <a:lvl1pPr marL="171450" marR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>
                <a:solidFill>
                  <a:schemeClr val="accent4"/>
                </a:solidFill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 </a:t>
            </a:r>
            <a:r>
              <a:rPr lang="pt-PT" err="1"/>
              <a:t>quae</a:t>
            </a:r>
            <a:r>
              <a:rPr lang="pt-PT"/>
              <a:t> </a:t>
            </a:r>
            <a:r>
              <a:rPr lang="pt-PT" err="1"/>
              <a:t>ab</a:t>
            </a:r>
            <a:r>
              <a:rPr lang="pt-PT"/>
              <a:t> </a:t>
            </a:r>
            <a:r>
              <a:rPr lang="pt-PT" err="1"/>
              <a:t>illo</a:t>
            </a:r>
            <a:r>
              <a:rPr lang="pt-PT"/>
              <a:t>.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89017" y="2068508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59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6841384" y="2068507"/>
            <a:ext cx="3855612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Option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cxnSp>
        <p:nvCxnSpPr>
          <p:cNvPr id="20" name="Straight Connector 1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709409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8" name="Rectangle 7"/>
          <p:cNvSpPr/>
          <p:nvPr userDrawn="1"/>
        </p:nvSpPr>
        <p:spPr>
          <a:xfrm>
            <a:off x="91814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59508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6272022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8948963" y="1863316"/>
            <a:ext cx="2316617" cy="21693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99091" y="4337222"/>
            <a:ext cx="10366489" cy="1359242"/>
          </a:xfrm>
          <a:prstGeom prst="rect">
            <a:avLst/>
          </a:prstGeom>
          <a:noFill/>
          <a:ln w="130175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3" hasCustomPrompt="1"/>
          </p:nvPr>
        </p:nvSpPr>
        <p:spPr>
          <a:xfrm>
            <a:off x="899091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44" hasCustomPrompt="1"/>
          </p:nvPr>
        </p:nvSpPr>
        <p:spPr>
          <a:xfrm>
            <a:off x="3595082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45" hasCustomPrompt="1"/>
          </p:nvPr>
        </p:nvSpPr>
        <p:spPr>
          <a:xfrm>
            <a:off x="6272021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46" hasCustomPrompt="1"/>
          </p:nvPr>
        </p:nvSpPr>
        <p:spPr>
          <a:xfrm>
            <a:off x="8948963" y="1562583"/>
            <a:ext cx="2316617" cy="234950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47" hasCustomPrompt="1"/>
          </p:nvPr>
        </p:nvSpPr>
        <p:spPr>
          <a:xfrm>
            <a:off x="1121334" y="2062361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48" hasCustomPrompt="1"/>
          </p:nvPr>
        </p:nvSpPr>
        <p:spPr>
          <a:xfrm>
            <a:off x="3798274" y="2078246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49" hasCustomPrompt="1"/>
          </p:nvPr>
        </p:nvSpPr>
        <p:spPr>
          <a:xfrm>
            <a:off x="6480992" y="2078246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50" hasCustomPrompt="1"/>
          </p:nvPr>
        </p:nvSpPr>
        <p:spPr>
          <a:xfrm>
            <a:off x="9152155" y="2074651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51" hasCustomPrompt="1"/>
          </p:nvPr>
        </p:nvSpPr>
        <p:spPr>
          <a:xfrm>
            <a:off x="1121334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52" hasCustomPrompt="1"/>
          </p:nvPr>
        </p:nvSpPr>
        <p:spPr>
          <a:xfrm>
            <a:off x="3794790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53" hasCustomPrompt="1"/>
          </p:nvPr>
        </p:nvSpPr>
        <p:spPr>
          <a:xfrm>
            <a:off x="6473471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54" hasCustomPrompt="1"/>
          </p:nvPr>
        </p:nvSpPr>
        <p:spPr>
          <a:xfrm>
            <a:off x="9152155" y="2539999"/>
            <a:ext cx="1913715" cy="126920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endParaRPr lang="pt-PT"/>
          </a:p>
        </p:txBody>
      </p:sp>
      <p:sp>
        <p:nvSpPr>
          <p:cNvPr id="32" name="Text Placeholder 17"/>
          <p:cNvSpPr>
            <a:spLocks noGrp="1"/>
          </p:cNvSpPr>
          <p:nvPr>
            <p:ph type="body" sz="quarter" idx="55" hasCustomPrompt="1"/>
          </p:nvPr>
        </p:nvSpPr>
        <p:spPr>
          <a:xfrm>
            <a:off x="1121334" y="4582543"/>
            <a:ext cx="1910231" cy="312719"/>
          </a:xfrm>
        </p:spPr>
        <p:txBody>
          <a:bodyPr lIns="0" tIns="0" rIns="0" bIns="0" anchor="ctr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56" hasCustomPrompt="1"/>
          </p:nvPr>
        </p:nvSpPr>
        <p:spPr>
          <a:xfrm>
            <a:off x="1121334" y="5040701"/>
            <a:ext cx="9841705" cy="345856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, </a:t>
            </a:r>
            <a:r>
              <a:rPr lang="pt-PT" err="1"/>
              <a:t>eaque</a:t>
            </a:r>
            <a:r>
              <a:rPr lang="pt-PT"/>
              <a:t> </a:t>
            </a:r>
            <a:r>
              <a:rPr lang="pt-PT" err="1"/>
              <a:t>ipsa</a:t>
            </a:r>
            <a:r>
              <a:rPr lang="pt-PT"/>
              <a:t>.</a:t>
            </a:r>
          </a:p>
        </p:txBody>
      </p:sp>
      <p:cxnSp>
        <p:nvCxnSpPr>
          <p:cNvPr id="27" name="Straight Connector 2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778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Development 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43"/>
          </p:nvPr>
        </p:nvSpPr>
        <p:spPr>
          <a:xfrm>
            <a:off x="0" y="-4151"/>
            <a:ext cx="12192000" cy="6862152"/>
          </a:xfrm>
          <a:solidFill>
            <a:schemeClr val="accent6"/>
          </a:solidFill>
        </p:spPr>
        <p:txBody>
          <a:bodyPr/>
          <a:lstStyle/>
          <a:p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44" hasCustomPrompt="1"/>
          </p:nvPr>
        </p:nvSpPr>
        <p:spPr>
          <a:xfrm>
            <a:off x="860777" y="2373839"/>
            <a:ext cx="5685263" cy="925164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6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here</a:t>
            </a:r>
            <a:endParaRPr lang="pt-PT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45" hasCustomPrompt="1"/>
          </p:nvPr>
        </p:nvSpPr>
        <p:spPr>
          <a:xfrm>
            <a:off x="860777" y="34704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46" hasCustomPrompt="1"/>
          </p:nvPr>
        </p:nvSpPr>
        <p:spPr>
          <a:xfrm>
            <a:off x="860777" y="40133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47" hasCustomPrompt="1"/>
          </p:nvPr>
        </p:nvSpPr>
        <p:spPr>
          <a:xfrm>
            <a:off x="860777" y="4556251"/>
            <a:ext cx="5685263" cy="294785"/>
          </a:xfrm>
        </p:spPr>
        <p:txBody>
          <a:bodyPr lIns="0" tIns="0" rIns="0" bIns="0" anchor="ctr">
            <a:normAutofit/>
          </a:bodyPr>
          <a:lstStyle>
            <a:lvl1pPr marL="0" indent="0"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Write and highlight key words in yellow</a:t>
            </a:r>
            <a:endParaRPr lang="pt-PT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48" hasCustomPrompt="1"/>
          </p:nvPr>
        </p:nvSpPr>
        <p:spPr>
          <a:xfrm>
            <a:off x="8218449" y="1542156"/>
            <a:ext cx="3973551" cy="4183915"/>
          </a:xfrm>
          <a:solidFill>
            <a:schemeClr val="accent5"/>
          </a:solidFill>
        </p:spPr>
        <p:txBody>
          <a:bodyPr lIns="274320" tIns="640080" rIns="274320" bIns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 baseline="0"/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50" hasCustomPrompt="1"/>
          </p:nvPr>
        </p:nvSpPr>
        <p:spPr>
          <a:xfrm>
            <a:off x="8225284" y="3541890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51" hasCustomPrompt="1"/>
          </p:nvPr>
        </p:nvSpPr>
        <p:spPr>
          <a:xfrm>
            <a:off x="8225285" y="2043871"/>
            <a:ext cx="3966716" cy="1240994"/>
          </a:xfrm>
        </p:spPr>
        <p:txBody>
          <a:bodyPr lIns="274320" rIns="274320">
            <a:noAutofit/>
          </a:bodyPr>
          <a:lstStyle>
            <a:lvl1pPr marL="0" indent="0" algn="r">
              <a:buNone/>
              <a:defRPr sz="28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endParaRPr lang="pt-PT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52" hasCustomPrompt="1"/>
          </p:nvPr>
        </p:nvSpPr>
        <p:spPr>
          <a:xfrm>
            <a:off x="8225284" y="3846891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53" hasCustomPrompt="1"/>
          </p:nvPr>
        </p:nvSpPr>
        <p:spPr>
          <a:xfrm>
            <a:off x="8225284" y="4151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54" hasCustomPrompt="1"/>
          </p:nvPr>
        </p:nvSpPr>
        <p:spPr>
          <a:xfrm>
            <a:off x="8225284" y="4456892"/>
            <a:ext cx="3973551" cy="198719"/>
          </a:xfrm>
        </p:spPr>
        <p:txBody>
          <a:bodyPr lIns="274320" rIns="274320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/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endParaRPr lang="pt-PT"/>
          </a:p>
          <a:p>
            <a:pPr lvl="0"/>
            <a:endParaRPr lang="pt-PT"/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7239B701-1A77-3448-8D6A-FD2FE2D871D9}"/>
              </a:ext>
            </a:extLst>
          </p:cNvPr>
          <p:cNvCxnSpPr>
            <a:cxnSpLocks/>
          </p:cNvCxnSpPr>
          <p:nvPr userDrawn="1"/>
        </p:nvCxnSpPr>
        <p:spPr>
          <a:xfrm>
            <a:off x="685800" y="-16852"/>
            <a:ext cx="0" cy="3301717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46156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>
            <a:off x="-1" y="3561844"/>
            <a:ext cx="12192002" cy="2"/>
          </a:xfrm>
          <a:prstGeom prst="line">
            <a:avLst/>
          </a:prstGeom>
          <a:ln w="28575">
            <a:solidFill>
              <a:srgbClr val="16385F"/>
            </a:solidFill>
            <a:prstDash val="sysDot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49" hasCustomPrompt="1"/>
          </p:nvPr>
        </p:nvSpPr>
        <p:spPr>
          <a:xfrm>
            <a:off x="1414285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50" hasCustomPrompt="1"/>
          </p:nvPr>
        </p:nvSpPr>
        <p:spPr>
          <a:xfrm>
            <a:off x="3401440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51" hasCustomPrompt="1"/>
          </p:nvPr>
        </p:nvSpPr>
        <p:spPr>
          <a:xfrm>
            <a:off x="5388595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52" hasCustomPrompt="1"/>
          </p:nvPr>
        </p:nvSpPr>
        <p:spPr>
          <a:xfrm>
            <a:off x="7375750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8" name="Text Placeholder 29"/>
          <p:cNvSpPr>
            <a:spLocks noGrp="1"/>
          </p:cNvSpPr>
          <p:nvPr>
            <p:ph type="body" sz="quarter" idx="53" hasCustomPrompt="1"/>
          </p:nvPr>
        </p:nvSpPr>
        <p:spPr>
          <a:xfrm>
            <a:off x="9362903" y="2083017"/>
            <a:ext cx="1414957" cy="326159"/>
          </a:xfrm>
        </p:spPr>
        <p:txBody>
          <a:bodyPr>
            <a:noAutofit/>
          </a:bodyPr>
          <a:lstStyle>
            <a:lvl1pPr marL="0" indent="0" algn="ctr">
              <a:buNone/>
              <a:defRPr sz="2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Date</a:t>
            </a:r>
          </a:p>
        </p:txBody>
      </p:sp>
      <p:sp>
        <p:nvSpPr>
          <p:cNvPr id="19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1343537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" name="Text Placeholder 29"/>
          <p:cNvSpPr>
            <a:spLocks noGrp="1"/>
          </p:cNvSpPr>
          <p:nvPr>
            <p:ph type="body" sz="quarter" idx="55" hasCustomPrompt="1"/>
          </p:nvPr>
        </p:nvSpPr>
        <p:spPr>
          <a:xfrm>
            <a:off x="3330692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6" hasCustomPrompt="1"/>
          </p:nvPr>
        </p:nvSpPr>
        <p:spPr>
          <a:xfrm>
            <a:off x="5317847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7" hasCustomPrompt="1"/>
          </p:nvPr>
        </p:nvSpPr>
        <p:spPr>
          <a:xfrm>
            <a:off x="7305002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58" hasCustomPrompt="1"/>
          </p:nvPr>
        </p:nvSpPr>
        <p:spPr>
          <a:xfrm>
            <a:off x="9292155" y="4603051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1343537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330692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5317847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7305002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9292155" y="48984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4" hasCustomPrompt="1"/>
          </p:nvPr>
        </p:nvSpPr>
        <p:spPr>
          <a:xfrm>
            <a:off x="1581763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/>
          </p:cNvSpPr>
          <p:nvPr>
            <p:ph type="body" sz="quarter" idx="65" hasCustomPrompt="1"/>
          </p:nvPr>
        </p:nvSpPr>
        <p:spPr>
          <a:xfrm>
            <a:off x="9530381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/>
          </p:cNvSpPr>
          <p:nvPr>
            <p:ph type="body" sz="quarter" idx="66" hasCustomPrompt="1"/>
          </p:nvPr>
        </p:nvSpPr>
        <p:spPr>
          <a:xfrm>
            <a:off x="3568917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12"/>
          <p:cNvSpPr>
            <a:spLocks noGrp="1"/>
          </p:cNvSpPr>
          <p:nvPr>
            <p:ph type="body" sz="quarter" idx="67" hasCustomPrompt="1"/>
          </p:nvPr>
        </p:nvSpPr>
        <p:spPr>
          <a:xfrm>
            <a:off x="5556071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3" name="Text Placeholder 12"/>
          <p:cNvSpPr>
            <a:spLocks noGrp="1"/>
          </p:cNvSpPr>
          <p:nvPr>
            <p:ph type="body" sz="quarter" idx="68" hasCustomPrompt="1"/>
          </p:nvPr>
        </p:nvSpPr>
        <p:spPr>
          <a:xfrm>
            <a:off x="7543226" y="3028703"/>
            <a:ext cx="1080000" cy="1080000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269900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1" y="5076604"/>
            <a:ext cx="12192003" cy="178139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Group 15"/>
          <p:cNvGrpSpPr/>
          <p:nvPr userDrawn="1"/>
        </p:nvGrpSpPr>
        <p:grpSpPr>
          <a:xfrm>
            <a:off x="-3" y="2347682"/>
            <a:ext cx="12192006" cy="2751590"/>
            <a:chOff x="-1" y="0"/>
            <a:chExt cx="12192005" cy="2751589"/>
          </a:xfrm>
        </p:grpSpPr>
        <p:sp>
          <p:nvSpPr>
            <p:cNvPr id="5" name="Freeform 9"/>
            <p:cNvSpPr/>
            <p:nvPr/>
          </p:nvSpPr>
          <p:spPr>
            <a:xfrm>
              <a:off x="-2" y="-1"/>
              <a:ext cx="12192007" cy="117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85" y="15953"/>
                  </a:moveTo>
                  <a:lnTo>
                    <a:pt x="21485" y="12023"/>
                  </a:lnTo>
                  <a:lnTo>
                    <a:pt x="21254" y="12925"/>
                  </a:lnTo>
                  <a:lnTo>
                    <a:pt x="21024" y="12925"/>
                  </a:lnTo>
                  <a:lnTo>
                    <a:pt x="21024" y="15225"/>
                  </a:lnTo>
                  <a:lnTo>
                    <a:pt x="20925" y="15225"/>
                  </a:lnTo>
                  <a:lnTo>
                    <a:pt x="20925" y="11208"/>
                  </a:lnTo>
                  <a:lnTo>
                    <a:pt x="20723" y="11208"/>
                  </a:lnTo>
                  <a:lnTo>
                    <a:pt x="20723" y="13711"/>
                  </a:lnTo>
                  <a:lnTo>
                    <a:pt x="20647" y="13711"/>
                  </a:lnTo>
                  <a:lnTo>
                    <a:pt x="20647" y="14934"/>
                  </a:lnTo>
                  <a:lnTo>
                    <a:pt x="20551" y="14934"/>
                  </a:lnTo>
                  <a:lnTo>
                    <a:pt x="20551" y="17845"/>
                  </a:lnTo>
                  <a:lnTo>
                    <a:pt x="20425" y="17845"/>
                  </a:lnTo>
                  <a:lnTo>
                    <a:pt x="20425" y="12023"/>
                  </a:lnTo>
                  <a:lnTo>
                    <a:pt x="20369" y="11702"/>
                  </a:lnTo>
                  <a:lnTo>
                    <a:pt x="20369" y="10392"/>
                  </a:lnTo>
                  <a:lnTo>
                    <a:pt x="20281" y="9985"/>
                  </a:lnTo>
                  <a:lnTo>
                    <a:pt x="20273" y="7889"/>
                  </a:lnTo>
                  <a:lnTo>
                    <a:pt x="20273" y="9985"/>
                  </a:lnTo>
                  <a:lnTo>
                    <a:pt x="20186" y="10392"/>
                  </a:lnTo>
                  <a:lnTo>
                    <a:pt x="20186" y="11702"/>
                  </a:lnTo>
                  <a:lnTo>
                    <a:pt x="20138" y="12110"/>
                  </a:lnTo>
                  <a:lnTo>
                    <a:pt x="20138" y="16651"/>
                  </a:lnTo>
                  <a:lnTo>
                    <a:pt x="19992" y="16651"/>
                  </a:lnTo>
                  <a:lnTo>
                    <a:pt x="19992" y="17466"/>
                  </a:lnTo>
                  <a:lnTo>
                    <a:pt x="19877" y="17466"/>
                  </a:lnTo>
                  <a:lnTo>
                    <a:pt x="19877" y="18660"/>
                  </a:lnTo>
                  <a:lnTo>
                    <a:pt x="19840" y="18660"/>
                  </a:lnTo>
                  <a:lnTo>
                    <a:pt x="19840" y="14643"/>
                  </a:lnTo>
                  <a:lnTo>
                    <a:pt x="19646" y="14643"/>
                  </a:lnTo>
                  <a:lnTo>
                    <a:pt x="19646" y="15836"/>
                  </a:lnTo>
                  <a:lnTo>
                    <a:pt x="19590" y="15836"/>
                  </a:lnTo>
                  <a:lnTo>
                    <a:pt x="19590" y="12721"/>
                  </a:lnTo>
                  <a:lnTo>
                    <a:pt x="19550" y="12721"/>
                  </a:lnTo>
                  <a:lnTo>
                    <a:pt x="19550" y="10596"/>
                  </a:lnTo>
                  <a:lnTo>
                    <a:pt x="19542" y="10596"/>
                  </a:lnTo>
                  <a:lnTo>
                    <a:pt x="19542" y="9985"/>
                  </a:lnTo>
                  <a:lnTo>
                    <a:pt x="19491" y="9985"/>
                  </a:lnTo>
                  <a:lnTo>
                    <a:pt x="19407" y="7889"/>
                  </a:lnTo>
                  <a:lnTo>
                    <a:pt x="19396" y="4134"/>
                  </a:lnTo>
                  <a:lnTo>
                    <a:pt x="19387" y="7889"/>
                  </a:lnTo>
                  <a:lnTo>
                    <a:pt x="19292" y="9898"/>
                  </a:lnTo>
                  <a:lnTo>
                    <a:pt x="19241" y="9898"/>
                  </a:lnTo>
                  <a:lnTo>
                    <a:pt x="19241" y="10509"/>
                  </a:lnTo>
                  <a:lnTo>
                    <a:pt x="19233" y="10596"/>
                  </a:lnTo>
                  <a:lnTo>
                    <a:pt x="19233" y="12721"/>
                  </a:lnTo>
                  <a:lnTo>
                    <a:pt x="19185" y="12721"/>
                  </a:lnTo>
                  <a:lnTo>
                    <a:pt x="19185" y="12925"/>
                  </a:lnTo>
                  <a:lnTo>
                    <a:pt x="19089" y="12605"/>
                  </a:lnTo>
                  <a:lnTo>
                    <a:pt x="19089" y="17059"/>
                  </a:lnTo>
                  <a:lnTo>
                    <a:pt x="19070" y="17059"/>
                  </a:lnTo>
                  <a:lnTo>
                    <a:pt x="19070" y="17466"/>
                  </a:lnTo>
                  <a:lnTo>
                    <a:pt x="19002" y="17466"/>
                  </a:lnTo>
                  <a:lnTo>
                    <a:pt x="19002" y="15137"/>
                  </a:lnTo>
                  <a:lnTo>
                    <a:pt x="18800" y="15137"/>
                  </a:lnTo>
                  <a:lnTo>
                    <a:pt x="18800" y="18049"/>
                  </a:lnTo>
                  <a:lnTo>
                    <a:pt x="18665" y="18049"/>
                  </a:lnTo>
                  <a:lnTo>
                    <a:pt x="18665" y="12809"/>
                  </a:lnTo>
                  <a:lnTo>
                    <a:pt x="18462" y="12809"/>
                  </a:lnTo>
                  <a:lnTo>
                    <a:pt x="18462" y="18369"/>
                  </a:lnTo>
                  <a:lnTo>
                    <a:pt x="18291" y="18369"/>
                  </a:lnTo>
                  <a:lnTo>
                    <a:pt x="18291" y="18049"/>
                  </a:lnTo>
                  <a:lnTo>
                    <a:pt x="18193" y="18049"/>
                  </a:lnTo>
                  <a:lnTo>
                    <a:pt x="18193" y="17350"/>
                  </a:lnTo>
                  <a:lnTo>
                    <a:pt x="18108" y="17350"/>
                  </a:lnTo>
                  <a:lnTo>
                    <a:pt x="18108" y="15429"/>
                  </a:lnTo>
                  <a:lnTo>
                    <a:pt x="18077" y="15429"/>
                  </a:lnTo>
                  <a:lnTo>
                    <a:pt x="18077" y="15341"/>
                  </a:lnTo>
                  <a:lnTo>
                    <a:pt x="17875" y="15341"/>
                  </a:lnTo>
                  <a:lnTo>
                    <a:pt x="17875" y="17554"/>
                  </a:lnTo>
                  <a:lnTo>
                    <a:pt x="17827" y="17554"/>
                  </a:lnTo>
                  <a:lnTo>
                    <a:pt x="17827" y="5065"/>
                  </a:lnTo>
                  <a:lnTo>
                    <a:pt x="17493" y="5065"/>
                  </a:lnTo>
                  <a:lnTo>
                    <a:pt x="17493" y="18456"/>
                  </a:lnTo>
                  <a:lnTo>
                    <a:pt x="17374" y="18456"/>
                  </a:lnTo>
                  <a:lnTo>
                    <a:pt x="17374" y="5065"/>
                  </a:lnTo>
                  <a:lnTo>
                    <a:pt x="17009" y="5065"/>
                  </a:lnTo>
                  <a:lnTo>
                    <a:pt x="17009" y="13129"/>
                  </a:lnTo>
                  <a:lnTo>
                    <a:pt x="16933" y="13129"/>
                  </a:lnTo>
                  <a:lnTo>
                    <a:pt x="16933" y="17350"/>
                  </a:lnTo>
                  <a:lnTo>
                    <a:pt x="16790" y="16535"/>
                  </a:lnTo>
                  <a:lnTo>
                    <a:pt x="16790" y="12809"/>
                  </a:lnTo>
                  <a:lnTo>
                    <a:pt x="16674" y="11702"/>
                  </a:lnTo>
                  <a:lnTo>
                    <a:pt x="16559" y="12809"/>
                  </a:lnTo>
                  <a:lnTo>
                    <a:pt x="16548" y="15021"/>
                  </a:lnTo>
                  <a:lnTo>
                    <a:pt x="16528" y="15021"/>
                  </a:lnTo>
                  <a:lnTo>
                    <a:pt x="16528" y="15545"/>
                  </a:lnTo>
                  <a:lnTo>
                    <a:pt x="16520" y="15545"/>
                  </a:lnTo>
                  <a:lnTo>
                    <a:pt x="16520" y="14119"/>
                  </a:lnTo>
                  <a:lnTo>
                    <a:pt x="16258" y="14119"/>
                  </a:lnTo>
                  <a:lnTo>
                    <a:pt x="16258" y="16535"/>
                  </a:lnTo>
                  <a:lnTo>
                    <a:pt x="16143" y="16535"/>
                  </a:lnTo>
                  <a:lnTo>
                    <a:pt x="16143" y="16942"/>
                  </a:lnTo>
                  <a:lnTo>
                    <a:pt x="16087" y="16942"/>
                  </a:lnTo>
                  <a:lnTo>
                    <a:pt x="16087" y="16535"/>
                  </a:lnTo>
                  <a:lnTo>
                    <a:pt x="16028" y="16535"/>
                  </a:lnTo>
                  <a:lnTo>
                    <a:pt x="16028" y="15225"/>
                  </a:lnTo>
                  <a:lnTo>
                    <a:pt x="15856" y="14643"/>
                  </a:lnTo>
                  <a:lnTo>
                    <a:pt x="15856" y="14322"/>
                  </a:lnTo>
                  <a:lnTo>
                    <a:pt x="15741" y="14322"/>
                  </a:lnTo>
                  <a:lnTo>
                    <a:pt x="15741" y="13915"/>
                  </a:lnTo>
                  <a:lnTo>
                    <a:pt x="15682" y="13915"/>
                  </a:lnTo>
                  <a:lnTo>
                    <a:pt x="15682" y="13624"/>
                  </a:lnTo>
                  <a:lnTo>
                    <a:pt x="15662" y="13507"/>
                  </a:lnTo>
                  <a:lnTo>
                    <a:pt x="15626" y="9490"/>
                  </a:lnTo>
                  <a:lnTo>
                    <a:pt x="15595" y="13624"/>
                  </a:lnTo>
                  <a:lnTo>
                    <a:pt x="15575" y="13624"/>
                  </a:lnTo>
                  <a:lnTo>
                    <a:pt x="15575" y="14439"/>
                  </a:lnTo>
                  <a:lnTo>
                    <a:pt x="15567" y="14439"/>
                  </a:lnTo>
                  <a:lnTo>
                    <a:pt x="15567" y="14643"/>
                  </a:lnTo>
                  <a:lnTo>
                    <a:pt x="15539" y="14643"/>
                  </a:lnTo>
                  <a:lnTo>
                    <a:pt x="15527" y="14730"/>
                  </a:lnTo>
                  <a:lnTo>
                    <a:pt x="15519" y="14730"/>
                  </a:lnTo>
                  <a:lnTo>
                    <a:pt x="15519" y="13915"/>
                  </a:lnTo>
                  <a:lnTo>
                    <a:pt x="15511" y="13915"/>
                  </a:lnTo>
                  <a:lnTo>
                    <a:pt x="15511" y="13420"/>
                  </a:lnTo>
                  <a:lnTo>
                    <a:pt x="15491" y="13420"/>
                  </a:lnTo>
                  <a:lnTo>
                    <a:pt x="15443" y="11906"/>
                  </a:lnTo>
                  <a:lnTo>
                    <a:pt x="15412" y="10392"/>
                  </a:lnTo>
                  <a:lnTo>
                    <a:pt x="15392" y="11906"/>
                  </a:lnTo>
                  <a:lnTo>
                    <a:pt x="15345" y="13333"/>
                  </a:lnTo>
                  <a:lnTo>
                    <a:pt x="15336" y="13333"/>
                  </a:lnTo>
                  <a:lnTo>
                    <a:pt x="15336" y="14322"/>
                  </a:lnTo>
                  <a:lnTo>
                    <a:pt x="15325" y="14322"/>
                  </a:lnTo>
                  <a:lnTo>
                    <a:pt x="15325" y="14817"/>
                  </a:lnTo>
                  <a:lnTo>
                    <a:pt x="15308" y="14817"/>
                  </a:lnTo>
                  <a:lnTo>
                    <a:pt x="15308" y="13711"/>
                  </a:lnTo>
                  <a:lnTo>
                    <a:pt x="15173" y="13711"/>
                  </a:lnTo>
                  <a:lnTo>
                    <a:pt x="15173" y="16855"/>
                  </a:lnTo>
                  <a:lnTo>
                    <a:pt x="15106" y="16855"/>
                  </a:lnTo>
                  <a:lnTo>
                    <a:pt x="15106" y="13012"/>
                  </a:lnTo>
                  <a:lnTo>
                    <a:pt x="14709" y="12925"/>
                  </a:lnTo>
                  <a:lnTo>
                    <a:pt x="14709" y="15953"/>
                  </a:lnTo>
                  <a:lnTo>
                    <a:pt x="14692" y="15953"/>
                  </a:lnTo>
                  <a:lnTo>
                    <a:pt x="14692" y="15632"/>
                  </a:lnTo>
                  <a:lnTo>
                    <a:pt x="14653" y="15632"/>
                  </a:lnTo>
                  <a:lnTo>
                    <a:pt x="14653" y="15137"/>
                  </a:lnTo>
                  <a:lnTo>
                    <a:pt x="14645" y="15137"/>
                  </a:lnTo>
                  <a:lnTo>
                    <a:pt x="14645" y="14031"/>
                  </a:lnTo>
                  <a:lnTo>
                    <a:pt x="14316" y="14031"/>
                  </a:lnTo>
                  <a:lnTo>
                    <a:pt x="14316" y="15836"/>
                  </a:lnTo>
                  <a:lnTo>
                    <a:pt x="14288" y="15836"/>
                  </a:lnTo>
                  <a:lnTo>
                    <a:pt x="14172" y="16447"/>
                  </a:lnTo>
                  <a:lnTo>
                    <a:pt x="14172" y="15953"/>
                  </a:lnTo>
                  <a:lnTo>
                    <a:pt x="14026" y="15953"/>
                  </a:lnTo>
                  <a:lnTo>
                    <a:pt x="14026" y="12314"/>
                  </a:lnTo>
                  <a:lnTo>
                    <a:pt x="13711" y="12401"/>
                  </a:lnTo>
                  <a:lnTo>
                    <a:pt x="13711" y="12721"/>
                  </a:lnTo>
                  <a:lnTo>
                    <a:pt x="13700" y="12721"/>
                  </a:lnTo>
                  <a:lnTo>
                    <a:pt x="13700" y="13216"/>
                  </a:lnTo>
                  <a:lnTo>
                    <a:pt x="13692" y="13216"/>
                  </a:lnTo>
                  <a:lnTo>
                    <a:pt x="13692" y="14322"/>
                  </a:lnTo>
                  <a:lnTo>
                    <a:pt x="13624" y="14322"/>
                  </a:lnTo>
                  <a:lnTo>
                    <a:pt x="13624" y="16739"/>
                  </a:lnTo>
                  <a:lnTo>
                    <a:pt x="13461" y="16739"/>
                  </a:lnTo>
                  <a:lnTo>
                    <a:pt x="13461" y="17641"/>
                  </a:lnTo>
                  <a:lnTo>
                    <a:pt x="13441" y="17641"/>
                  </a:lnTo>
                  <a:lnTo>
                    <a:pt x="13441" y="15021"/>
                  </a:lnTo>
                  <a:lnTo>
                    <a:pt x="13430" y="15021"/>
                  </a:lnTo>
                  <a:lnTo>
                    <a:pt x="13430" y="14439"/>
                  </a:lnTo>
                  <a:lnTo>
                    <a:pt x="13410" y="14439"/>
                  </a:lnTo>
                  <a:lnTo>
                    <a:pt x="13410" y="13711"/>
                  </a:lnTo>
                  <a:lnTo>
                    <a:pt x="13374" y="13333"/>
                  </a:lnTo>
                  <a:lnTo>
                    <a:pt x="13374" y="8995"/>
                  </a:lnTo>
                  <a:lnTo>
                    <a:pt x="13143" y="8267"/>
                  </a:lnTo>
                  <a:lnTo>
                    <a:pt x="12814" y="9082"/>
                  </a:lnTo>
                  <a:lnTo>
                    <a:pt x="12814" y="15429"/>
                  </a:lnTo>
                  <a:lnTo>
                    <a:pt x="12795" y="15429"/>
                  </a:lnTo>
                  <a:lnTo>
                    <a:pt x="12795" y="18165"/>
                  </a:lnTo>
                  <a:lnTo>
                    <a:pt x="12778" y="18165"/>
                  </a:lnTo>
                  <a:lnTo>
                    <a:pt x="12778" y="15953"/>
                  </a:lnTo>
                  <a:lnTo>
                    <a:pt x="12767" y="15836"/>
                  </a:lnTo>
                  <a:lnTo>
                    <a:pt x="12767" y="14235"/>
                  </a:lnTo>
                  <a:lnTo>
                    <a:pt x="12758" y="13624"/>
                  </a:lnTo>
                  <a:lnTo>
                    <a:pt x="12747" y="13915"/>
                  </a:lnTo>
                  <a:lnTo>
                    <a:pt x="12699" y="12605"/>
                  </a:lnTo>
                  <a:lnTo>
                    <a:pt x="12660" y="13915"/>
                  </a:lnTo>
                  <a:lnTo>
                    <a:pt x="12651" y="13711"/>
                  </a:lnTo>
                  <a:lnTo>
                    <a:pt x="12651" y="4949"/>
                  </a:lnTo>
                  <a:lnTo>
                    <a:pt x="12410" y="4337"/>
                  </a:lnTo>
                  <a:lnTo>
                    <a:pt x="12112" y="5153"/>
                  </a:lnTo>
                  <a:lnTo>
                    <a:pt x="12112" y="16244"/>
                  </a:lnTo>
                  <a:lnTo>
                    <a:pt x="12075" y="16244"/>
                  </a:lnTo>
                  <a:lnTo>
                    <a:pt x="12075" y="14119"/>
                  </a:lnTo>
                  <a:lnTo>
                    <a:pt x="12044" y="14119"/>
                  </a:lnTo>
                  <a:lnTo>
                    <a:pt x="12044" y="13333"/>
                  </a:lnTo>
                  <a:lnTo>
                    <a:pt x="12016" y="13333"/>
                  </a:lnTo>
                  <a:lnTo>
                    <a:pt x="12016" y="12809"/>
                  </a:lnTo>
                  <a:lnTo>
                    <a:pt x="11603" y="12809"/>
                  </a:lnTo>
                  <a:lnTo>
                    <a:pt x="11603" y="13420"/>
                  </a:lnTo>
                  <a:lnTo>
                    <a:pt x="11583" y="13420"/>
                  </a:lnTo>
                  <a:lnTo>
                    <a:pt x="11583" y="14119"/>
                  </a:lnTo>
                  <a:lnTo>
                    <a:pt x="11535" y="14119"/>
                  </a:lnTo>
                  <a:lnTo>
                    <a:pt x="11535" y="16447"/>
                  </a:lnTo>
                  <a:lnTo>
                    <a:pt x="11507" y="15545"/>
                  </a:lnTo>
                  <a:lnTo>
                    <a:pt x="11468" y="15545"/>
                  </a:lnTo>
                  <a:lnTo>
                    <a:pt x="11468" y="13012"/>
                  </a:lnTo>
                  <a:lnTo>
                    <a:pt x="11440" y="12809"/>
                  </a:lnTo>
                  <a:lnTo>
                    <a:pt x="11440" y="11615"/>
                  </a:lnTo>
                  <a:lnTo>
                    <a:pt x="11411" y="11615"/>
                  </a:lnTo>
                  <a:lnTo>
                    <a:pt x="11411" y="11295"/>
                  </a:lnTo>
                  <a:lnTo>
                    <a:pt x="11217" y="10305"/>
                  </a:lnTo>
                  <a:lnTo>
                    <a:pt x="11015" y="11295"/>
                  </a:lnTo>
                  <a:lnTo>
                    <a:pt x="11015" y="11615"/>
                  </a:lnTo>
                  <a:lnTo>
                    <a:pt x="10979" y="11615"/>
                  </a:lnTo>
                  <a:lnTo>
                    <a:pt x="10979" y="12809"/>
                  </a:lnTo>
                  <a:lnTo>
                    <a:pt x="10928" y="12809"/>
                  </a:lnTo>
                  <a:lnTo>
                    <a:pt x="10928" y="16651"/>
                  </a:lnTo>
                  <a:lnTo>
                    <a:pt x="10911" y="16651"/>
                  </a:lnTo>
                  <a:lnTo>
                    <a:pt x="10911" y="16156"/>
                  </a:lnTo>
                  <a:lnTo>
                    <a:pt x="10880" y="16156"/>
                  </a:lnTo>
                  <a:lnTo>
                    <a:pt x="10880" y="15137"/>
                  </a:lnTo>
                  <a:lnTo>
                    <a:pt x="10860" y="15137"/>
                  </a:lnTo>
                  <a:lnTo>
                    <a:pt x="10860" y="14817"/>
                  </a:lnTo>
                  <a:lnTo>
                    <a:pt x="10844" y="14817"/>
                  </a:lnTo>
                  <a:lnTo>
                    <a:pt x="10844" y="14526"/>
                  </a:lnTo>
                  <a:lnTo>
                    <a:pt x="10832" y="14526"/>
                  </a:lnTo>
                  <a:lnTo>
                    <a:pt x="10832" y="10509"/>
                  </a:lnTo>
                  <a:lnTo>
                    <a:pt x="10804" y="10392"/>
                  </a:lnTo>
                  <a:lnTo>
                    <a:pt x="10630" y="10392"/>
                  </a:lnTo>
                  <a:lnTo>
                    <a:pt x="10630" y="16855"/>
                  </a:lnTo>
                  <a:lnTo>
                    <a:pt x="10526" y="16855"/>
                  </a:lnTo>
                  <a:lnTo>
                    <a:pt x="10526" y="19358"/>
                  </a:lnTo>
                  <a:lnTo>
                    <a:pt x="10487" y="19358"/>
                  </a:lnTo>
                  <a:lnTo>
                    <a:pt x="10487" y="6666"/>
                  </a:lnTo>
                  <a:lnTo>
                    <a:pt x="10478" y="6666"/>
                  </a:lnTo>
                  <a:lnTo>
                    <a:pt x="10467" y="6579"/>
                  </a:lnTo>
                  <a:lnTo>
                    <a:pt x="10113" y="6579"/>
                  </a:lnTo>
                  <a:lnTo>
                    <a:pt x="10113" y="6666"/>
                  </a:lnTo>
                  <a:lnTo>
                    <a:pt x="10101" y="6666"/>
                  </a:lnTo>
                  <a:lnTo>
                    <a:pt x="10093" y="16535"/>
                  </a:lnTo>
                  <a:lnTo>
                    <a:pt x="9995" y="16447"/>
                  </a:lnTo>
                  <a:lnTo>
                    <a:pt x="9995" y="16331"/>
                  </a:lnTo>
                  <a:lnTo>
                    <a:pt x="9919" y="16331"/>
                  </a:lnTo>
                  <a:lnTo>
                    <a:pt x="9910" y="11906"/>
                  </a:lnTo>
                  <a:lnTo>
                    <a:pt x="9910" y="11411"/>
                  </a:lnTo>
                  <a:lnTo>
                    <a:pt x="9862" y="11411"/>
                  </a:lnTo>
                  <a:lnTo>
                    <a:pt x="9862" y="6754"/>
                  </a:lnTo>
                  <a:lnTo>
                    <a:pt x="9629" y="6754"/>
                  </a:lnTo>
                  <a:lnTo>
                    <a:pt x="9629" y="11295"/>
                  </a:lnTo>
                  <a:lnTo>
                    <a:pt x="9525" y="11295"/>
                  </a:lnTo>
                  <a:lnTo>
                    <a:pt x="9525" y="8675"/>
                  </a:lnTo>
                  <a:lnTo>
                    <a:pt x="9168" y="8675"/>
                  </a:lnTo>
                  <a:lnTo>
                    <a:pt x="9168" y="1630"/>
                  </a:lnTo>
                  <a:lnTo>
                    <a:pt x="9129" y="1019"/>
                  </a:lnTo>
                  <a:lnTo>
                    <a:pt x="9120" y="932"/>
                  </a:lnTo>
                  <a:lnTo>
                    <a:pt x="8898" y="1019"/>
                  </a:lnTo>
                  <a:lnTo>
                    <a:pt x="8878" y="1135"/>
                  </a:lnTo>
                  <a:lnTo>
                    <a:pt x="8870" y="1223"/>
                  </a:lnTo>
                  <a:lnTo>
                    <a:pt x="8870" y="1834"/>
                  </a:lnTo>
                  <a:lnTo>
                    <a:pt x="8862" y="1921"/>
                  </a:lnTo>
                  <a:lnTo>
                    <a:pt x="8862" y="2125"/>
                  </a:lnTo>
                  <a:lnTo>
                    <a:pt x="8850" y="14322"/>
                  </a:lnTo>
                  <a:lnTo>
                    <a:pt x="8811" y="13333"/>
                  </a:lnTo>
                  <a:lnTo>
                    <a:pt x="8811" y="11091"/>
                  </a:lnTo>
                  <a:lnTo>
                    <a:pt x="8802" y="9781"/>
                  </a:lnTo>
                  <a:lnTo>
                    <a:pt x="8802" y="6754"/>
                  </a:lnTo>
                  <a:lnTo>
                    <a:pt x="8794" y="6754"/>
                  </a:lnTo>
                  <a:lnTo>
                    <a:pt x="8783" y="6666"/>
                  </a:lnTo>
                  <a:lnTo>
                    <a:pt x="8774" y="6579"/>
                  </a:lnTo>
                  <a:lnTo>
                    <a:pt x="8774" y="6463"/>
                  </a:lnTo>
                  <a:lnTo>
                    <a:pt x="8763" y="6375"/>
                  </a:lnTo>
                  <a:lnTo>
                    <a:pt x="8755" y="6375"/>
                  </a:lnTo>
                  <a:lnTo>
                    <a:pt x="8755" y="6259"/>
                  </a:lnTo>
                  <a:lnTo>
                    <a:pt x="8746" y="6259"/>
                  </a:lnTo>
                  <a:lnTo>
                    <a:pt x="8746" y="6055"/>
                  </a:lnTo>
                  <a:lnTo>
                    <a:pt x="8668" y="6055"/>
                  </a:lnTo>
                  <a:lnTo>
                    <a:pt x="8668" y="6259"/>
                  </a:lnTo>
                  <a:lnTo>
                    <a:pt x="8648" y="6259"/>
                  </a:lnTo>
                  <a:lnTo>
                    <a:pt x="8648" y="6375"/>
                  </a:lnTo>
                  <a:lnTo>
                    <a:pt x="8639" y="6463"/>
                  </a:lnTo>
                  <a:lnTo>
                    <a:pt x="8639" y="6579"/>
                  </a:lnTo>
                  <a:lnTo>
                    <a:pt x="8620" y="6666"/>
                  </a:lnTo>
                  <a:lnTo>
                    <a:pt x="8620" y="6754"/>
                  </a:lnTo>
                  <a:lnTo>
                    <a:pt x="8611" y="6754"/>
                  </a:lnTo>
                  <a:lnTo>
                    <a:pt x="8611" y="9781"/>
                  </a:lnTo>
                  <a:lnTo>
                    <a:pt x="8600" y="11091"/>
                  </a:lnTo>
                  <a:lnTo>
                    <a:pt x="8600" y="14119"/>
                  </a:lnTo>
                  <a:lnTo>
                    <a:pt x="8580" y="14730"/>
                  </a:lnTo>
                  <a:lnTo>
                    <a:pt x="8544" y="14730"/>
                  </a:lnTo>
                  <a:lnTo>
                    <a:pt x="8544" y="14817"/>
                  </a:lnTo>
                  <a:lnTo>
                    <a:pt x="8524" y="14817"/>
                  </a:lnTo>
                  <a:lnTo>
                    <a:pt x="8524" y="4250"/>
                  </a:lnTo>
                  <a:lnTo>
                    <a:pt x="8398" y="3843"/>
                  </a:lnTo>
                  <a:lnTo>
                    <a:pt x="8389" y="4454"/>
                  </a:lnTo>
                  <a:lnTo>
                    <a:pt x="8389" y="11295"/>
                  </a:lnTo>
                  <a:lnTo>
                    <a:pt x="8322" y="11411"/>
                  </a:lnTo>
                  <a:lnTo>
                    <a:pt x="8322" y="10713"/>
                  </a:lnTo>
                  <a:lnTo>
                    <a:pt x="8330" y="10713"/>
                  </a:lnTo>
                  <a:lnTo>
                    <a:pt x="8330" y="10596"/>
                  </a:lnTo>
                  <a:lnTo>
                    <a:pt x="8341" y="10596"/>
                  </a:lnTo>
                  <a:lnTo>
                    <a:pt x="8330" y="7569"/>
                  </a:lnTo>
                  <a:lnTo>
                    <a:pt x="8322" y="7569"/>
                  </a:lnTo>
                  <a:lnTo>
                    <a:pt x="8215" y="5153"/>
                  </a:lnTo>
                  <a:lnTo>
                    <a:pt x="8111" y="5153"/>
                  </a:lnTo>
                  <a:lnTo>
                    <a:pt x="8012" y="7569"/>
                  </a:lnTo>
                  <a:lnTo>
                    <a:pt x="7996" y="7569"/>
                  </a:lnTo>
                  <a:lnTo>
                    <a:pt x="7996" y="10713"/>
                  </a:lnTo>
                  <a:lnTo>
                    <a:pt x="8004" y="10713"/>
                  </a:lnTo>
                  <a:lnTo>
                    <a:pt x="8004" y="16739"/>
                  </a:lnTo>
                  <a:lnTo>
                    <a:pt x="7984" y="16739"/>
                  </a:lnTo>
                  <a:lnTo>
                    <a:pt x="7984" y="19358"/>
                  </a:lnTo>
                  <a:lnTo>
                    <a:pt x="7965" y="19358"/>
                  </a:lnTo>
                  <a:lnTo>
                    <a:pt x="7965" y="18573"/>
                  </a:lnTo>
                  <a:lnTo>
                    <a:pt x="7956" y="18573"/>
                  </a:lnTo>
                  <a:lnTo>
                    <a:pt x="7956" y="14322"/>
                  </a:lnTo>
                  <a:lnTo>
                    <a:pt x="7965" y="14322"/>
                  </a:lnTo>
                  <a:lnTo>
                    <a:pt x="7965" y="9199"/>
                  </a:lnTo>
                  <a:lnTo>
                    <a:pt x="7945" y="9082"/>
                  </a:lnTo>
                  <a:lnTo>
                    <a:pt x="7945" y="7365"/>
                  </a:lnTo>
                  <a:lnTo>
                    <a:pt x="7928" y="7365"/>
                  </a:lnTo>
                  <a:lnTo>
                    <a:pt x="7917" y="7278"/>
                  </a:lnTo>
                  <a:lnTo>
                    <a:pt x="7889" y="7278"/>
                  </a:lnTo>
                  <a:lnTo>
                    <a:pt x="7861" y="7161"/>
                  </a:lnTo>
                  <a:lnTo>
                    <a:pt x="7841" y="7278"/>
                  </a:lnTo>
                  <a:lnTo>
                    <a:pt x="7802" y="7278"/>
                  </a:lnTo>
                  <a:lnTo>
                    <a:pt x="7802" y="7365"/>
                  </a:lnTo>
                  <a:lnTo>
                    <a:pt x="7782" y="7365"/>
                  </a:lnTo>
                  <a:lnTo>
                    <a:pt x="7782" y="9082"/>
                  </a:lnTo>
                  <a:lnTo>
                    <a:pt x="7762" y="9199"/>
                  </a:lnTo>
                  <a:lnTo>
                    <a:pt x="7762" y="14322"/>
                  </a:lnTo>
                  <a:lnTo>
                    <a:pt x="7774" y="14322"/>
                  </a:lnTo>
                  <a:lnTo>
                    <a:pt x="7774" y="18573"/>
                  </a:lnTo>
                  <a:lnTo>
                    <a:pt x="7734" y="18573"/>
                  </a:lnTo>
                  <a:lnTo>
                    <a:pt x="7734" y="15137"/>
                  </a:lnTo>
                  <a:lnTo>
                    <a:pt x="7639" y="15021"/>
                  </a:lnTo>
                  <a:lnTo>
                    <a:pt x="7630" y="15021"/>
                  </a:lnTo>
                  <a:lnTo>
                    <a:pt x="7630" y="15225"/>
                  </a:lnTo>
                  <a:lnTo>
                    <a:pt x="7580" y="15225"/>
                  </a:lnTo>
                  <a:lnTo>
                    <a:pt x="7580" y="14439"/>
                  </a:lnTo>
                  <a:lnTo>
                    <a:pt x="7571" y="14439"/>
                  </a:lnTo>
                  <a:lnTo>
                    <a:pt x="7571" y="13420"/>
                  </a:lnTo>
                  <a:lnTo>
                    <a:pt x="7495" y="13420"/>
                  </a:lnTo>
                  <a:lnTo>
                    <a:pt x="7495" y="12925"/>
                  </a:lnTo>
                  <a:lnTo>
                    <a:pt x="7436" y="12925"/>
                  </a:lnTo>
                  <a:lnTo>
                    <a:pt x="7436" y="13827"/>
                  </a:lnTo>
                  <a:lnTo>
                    <a:pt x="7428" y="13827"/>
                  </a:lnTo>
                  <a:lnTo>
                    <a:pt x="7428" y="14730"/>
                  </a:lnTo>
                  <a:lnTo>
                    <a:pt x="7416" y="14730"/>
                  </a:lnTo>
                  <a:lnTo>
                    <a:pt x="7416" y="15137"/>
                  </a:lnTo>
                  <a:lnTo>
                    <a:pt x="7397" y="15137"/>
                  </a:lnTo>
                  <a:lnTo>
                    <a:pt x="7397" y="14730"/>
                  </a:lnTo>
                  <a:lnTo>
                    <a:pt x="7380" y="14730"/>
                  </a:lnTo>
                  <a:lnTo>
                    <a:pt x="7380" y="14439"/>
                  </a:lnTo>
                  <a:lnTo>
                    <a:pt x="7360" y="14439"/>
                  </a:lnTo>
                  <a:lnTo>
                    <a:pt x="7360" y="12809"/>
                  </a:lnTo>
                  <a:lnTo>
                    <a:pt x="7262" y="12809"/>
                  </a:lnTo>
                  <a:lnTo>
                    <a:pt x="7262" y="14730"/>
                  </a:lnTo>
                  <a:lnTo>
                    <a:pt x="7253" y="14730"/>
                  </a:lnTo>
                  <a:lnTo>
                    <a:pt x="7253" y="17350"/>
                  </a:lnTo>
                  <a:lnTo>
                    <a:pt x="7206" y="17350"/>
                  </a:lnTo>
                  <a:lnTo>
                    <a:pt x="7206" y="14817"/>
                  </a:lnTo>
                  <a:lnTo>
                    <a:pt x="7186" y="13507"/>
                  </a:lnTo>
                  <a:lnTo>
                    <a:pt x="7186" y="9082"/>
                  </a:lnTo>
                  <a:lnTo>
                    <a:pt x="7166" y="8675"/>
                  </a:lnTo>
                  <a:lnTo>
                    <a:pt x="7166" y="4658"/>
                  </a:lnTo>
                  <a:lnTo>
                    <a:pt x="7158" y="4337"/>
                  </a:lnTo>
                  <a:lnTo>
                    <a:pt x="7147" y="4337"/>
                  </a:lnTo>
                  <a:lnTo>
                    <a:pt x="7147" y="4134"/>
                  </a:lnTo>
                  <a:lnTo>
                    <a:pt x="7138" y="4134"/>
                  </a:lnTo>
                  <a:lnTo>
                    <a:pt x="7138" y="3930"/>
                  </a:lnTo>
                  <a:lnTo>
                    <a:pt x="7130" y="3930"/>
                  </a:lnTo>
                  <a:lnTo>
                    <a:pt x="7130" y="3551"/>
                  </a:lnTo>
                  <a:lnTo>
                    <a:pt x="7023" y="3551"/>
                  </a:lnTo>
                  <a:lnTo>
                    <a:pt x="7023" y="3930"/>
                  </a:lnTo>
                  <a:lnTo>
                    <a:pt x="7003" y="3930"/>
                  </a:lnTo>
                  <a:lnTo>
                    <a:pt x="7003" y="4337"/>
                  </a:lnTo>
                  <a:lnTo>
                    <a:pt x="6995" y="4337"/>
                  </a:lnTo>
                  <a:lnTo>
                    <a:pt x="6984" y="4658"/>
                  </a:lnTo>
                  <a:lnTo>
                    <a:pt x="6984" y="8675"/>
                  </a:lnTo>
                  <a:lnTo>
                    <a:pt x="6964" y="9082"/>
                  </a:lnTo>
                  <a:lnTo>
                    <a:pt x="6964" y="12809"/>
                  </a:lnTo>
                  <a:lnTo>
                    <a:pt x="6936" y="12809"/>
                  </a:lnTo>
                  <a:lnTo>
                    <a:pt x="6936" y="12925"/>
                  </a:lnTo>
                  <a:lnTo>
                    <a:pt x="6927" y="12925"/>
                  </a:lnTo>
                  <a:lnTo>
                    <a:pt x="6927" y="13012"/>
                  </a:lnTo>
                  <a:lnTo>
                    <a:pt x="6916" y="13012"/>
                  </a:lnTo>
                  <a:lnTo>
                    <a:pt x="6916" y="15225"/>
                  </a:lnTo>
                  <a:lnTo>
                    <a:pt x="6908" y="15545"/>
                  </a:lnTo>
                  <a:lnTo>
                    <a:pt x="6908" y="7365"/>
                  </a:lnTo>
                  <a:lnTo>
                    <a:pt x="6820" y="7365"/>
                  </a:lnTo>
                  <a:lnTo>
                    <a:pt x="6820" y="7278"/>
                  </a:lnTo>
                  <a:lnTo>
                    <a:pt x="6801" y="7278"/>
                  </a:lnTo>
                  <a:lnTo>
                    <a:pt x="6801" y="7365"/>
                  </a:lnTo>
                  <a:lnTo>
                    <a:pt x="6725" y="7365"/>
                  </a:lnTo>
                  <a:lnTo>
                    <a:pt x="6725" y="7278"/>
                  </a:lnTo>
                  <a:lnTo>
                    <a:pt x="6714" y="7278"/>
                  </a:lnTo>
                  <a:lnTo>
                    <a:pt x="6714" y="7365"/>
                  </a:lnTo>
                  <a:lnTo>
                    <a:pt x="6629" y="7278"/>
                  </a:lnTo>
                  <a:lnTo>
                    <a:pt x="6629" y="8267"/>
                  </a:lnTo>
                  <a:lnTo>
                    <a:pt x="6618" y="8267"/>
                  </a:lnTo>
                  <a:lnTo>
                    <a:pt x="6629" y="9199"/>
                  </a:lnTo>
                  <a:lnTo>
                    <a:pt x="6629" y="13827"/>
                  </a:lnTo>
                  <a:lnTo>
                    <a:pt x="6522" y="13827"/>
                  </a:lnTo>
                  <a:lnTo>
                    <a:pt x="6522" y="14119"/>
                  </a:lnTo>
                  <a:lnTo>
                    <a:pt x="6514" y="14119"/>
                  </a:lnTo>
                  <a:lnTo>
                    <a:pt x="6455" y="14235"/>
                  </a:lnTo>
                  <a:lnTo>
                    <a:pt x="6455" y="15137"/>
                  </a:lnTo>
                  <a:lnTo>
                    <a:pt x="6416" y="15021"/>
                  </a:lnTo>
                  <a:lnTo>
                    <a:pt x="6379" y="15021"/>
                  </a:lnTo>
                  <a:lnTo>
                    <a:pt x="6379" y="8879"/>
                  </a:lnTo>
                  <a:lnTo>
                    <a:pt x="6359" y="8471"/>
                  </a:lnTo>
                  <a:lnTo>
                    <a:pt x="6359" y="8180"/>
                  </a:lnTo>
                  <a:lnTo>
                    <a:pt x="6348" y="8064"/>
                  </a:lnTo>
                  <a:lnTo>
                    <a:pt x="6070" y="8180"/>
                  </a:lnTo>
                  <a:lnTo>
                    <a:pt x="6070" y="16040"/>
                  </a:lnTo>
                  <a:lnTo>
                    <a:pt x="6030" y="16040"/>
                  </a:lnTo>
                  <a:lnTo>
                    <a:pt x="6030" y="16156"/>
                  </a:lnTo>
                  <a:lnTo>
                    <a:pt x="5994" y="15953"/>
                  </a:lnTo>
                  <a:lnTo>
                    <a:pt x="5994" y="2533"/>
                  </a:lnTo>
                  <a:lnTo>
                    <a:pt x="5983" y="2445"/>
                  </a:lnTo>
                  <a:lnTo>
                    <a:pt x="5963" y="2329"/>
                  </a:lnTo>
                  <a:lnTo>
                    <a:pt x="5926" y="2242"/>
                  </a:lnTo>
                  <a:lnTo>
                    <a:pt x="5887" y="2125"/>
                  </a:lnTo>
                  <a:lnTo>
                    <a:pt x="5820" y="2125"/>
                  </a:lnTo>
                  <a:lnTo>
                    <a:pt x="5820" y="1019"/>
                  </a:lnTo>
                  <a:lnTo>
                    <a:pt x="5800" y="0"/>
                  </a:lnTo>
                  <a:lnTo>
                    <a:pt x="5752" y="116"/>
                  </a:lnTo>
                  <a:lnTo>
                    <a:pt x="5713" y="116"/>
                  </a:lnTo>
                  <a:lnTo>
                    <a:pt x="5676" y="204"/>
                  </a:lnTo>
                  <a:lnTo>
                    <a:pt x="5648" y="320"/>
                  </a:lnTo>
                  <a:lnTo>
                    <a:pt x="5628" y="408"/>
                  </a:lnTo>
                  <a:lnTo>
                    <a:pt x="5628" y="17845"/>
                  </a:lnTo>
                  <a:lnTo>
                    <a:pt x="5617" y="17961"/>
                  </a:lnTo>
                  <a:lnTo>
                    <a:pt x="5609" y="17961"/>
                  </a:lnTo>
                  <a:lnTo>
                    <a:pt x="5609" y="15137"/>
                  </a:lnTo>
                  <a:lnTo>
                    <a:pt x="5598" y="14643"/>
                  </a:lnTo>
                  <a:lnTo>
                    <a:pt x="5598" y="14235"/>
                  </a:lnTo>
                  <a:lnTo>
                    <a:pt x="5589" y="13827"/>
                  </a:lnTo>
                  <a:lnTo>
                    <a:pt x="5581" y="13624"/>
                  </a:lnTo>
                  <a:lnTo>
                    <a:pt x="5581" y="13420"/>
                  </a:lnTo>
                  <a:lnTo>
                    <a:pt x="5513" y="13420"/>
                  </a:lnTo>
                  <a:lnTo>
                    <a:pt x="5502" y="13624"/>
                  </a:lnTo>
                  <a:lnTo>
                    <a:pt x="5502" y="13827"/>
                  </a:lnTo>
                  <a:lnTo>
                    <a:pt x="5493" y="14119"/>
                  </a:lnTo>
                  <a:lnTo>
                    <a:pt x="5493" y="14526"/>
                  </a:lnTo>
                  <a:lnTo>
                    <a:pt x="5482" y="9898"/>
                  </a:lnTo>
                  <a:lnTo>
                    <a:pt x="5482" y="8471"/>
                  </a:lnTo>
                  <a:lnTo>
                    <a:pt x="5474" y="8064"/>
                  </a:lnTo>
                  <a:lnTo>
                    <a:pt x="5474" y="7773"/>
                  </a:lnTo>
                  <a:lnTo>
                    <a:pt x="5463" y="7365"/>
                  </a:lnTo>
                  <a:lnTo>
                    <a:pt x="5454" y="6957"/>
                  </a:lnTo>
                  <a:lnTo>
                    <a:pt x="5454" y="6666"/>
                  </a:lnTo>
                  <a:lnTo>
                    <a:pt x="5446" y="6259"/>
                  </a:lnTo>
                  <a:lnTo>
                    <a:pt x="5434" y="5968"/>
                  </a:lnTo>
                  <a:lnTo>
                    <a:pt x="5426" y="5647"/>
                  </a:lnTo>
                  <a:lnTo>
                    <a:pt x="5426" y="5560"/>
                  </a:lnTo>
                  <a:lnTo>
                    <a:pt x="5434" y="5560"/>
                  </a:lnTo>
                  <a:lnTo>
                    <a:pt x="5434" y="5444"/>
                  </a:lnTo>
                  <a:lnTo>
                    <a:pt x="5426" y="5444"/>
                  </a:lnTo>
                  <a:lnTo>
                    <a:pt x="5426" y="5065"/>
                  </a:lnTo>
                  <a:lnTo>
                    <a:pt x="5415" y="4949"/>
                  </a:lnTo>
                  <a:lnTo>
                    <a:pt x="5415" y="4454"/>
                  </a:lnTo>
                  <a:lnTo>
                    <a:pt x="5406" y="4337"/>
                  </a:lnTo>
                  <a:lnTo>
                    <a:pt x="5212" y="4337"/>
                  </a:lnTo>
                  <a:lnTo>
                    <a:pt x="5204" y="4454"/>
                  </a:lnTo>
                  <a:lnTo>
                    <a:pt x="5204" y="5065"/>
                  </a:lnTo>
                  <a:lnTo>
                    <a:pt x="5195" y="5065"/>
                  </a:lnTo>
                  <a:lnTo>
                    <a:pt x="5195" y="5764"/>
                  </a:lnTo>
                  <a:lnTo>
                    <a:pt x="5184" y="5968"/>
                  </a:lnTo>
                  <a:lnTo>
                    <a:pt x="5184" y="6055"/>
                  </a:lnTo>
                  <a:lnTo>
                    <a:pt x="5176" y="6259"/>
                  </a:lnTo>
                  <a:lnTo>
                    <a:pt x="5176" y="6463"/>
                  </a:lnTo>
                  <a:lnTo>
                    <a:pt x="5165" y="6666"/>
                  </a:lnTo>
                  <a:lnTo>
                    <a:pt x="5165" y="6957"/>
                  </a:lnTo>
                  <a:lnTo>
                    <a:pt x="5156" y="7161"/>
                  </a:lnTo>
                  <a:lnTo>
                    <a:pt x="5156" y="7569"/>
                  </a:lnTo>
                  <a:lnTo>
                    <a:pt x="5148" y="7685"/>
                  </a:lnTo>
                  <a:lnTo>
                    <a:pt x="5148" y="8471"/>
                  </a:lnTo>
                  <a:lnTo>
                    <a:pt x="5136" y="8791"/>
                  </a:lnTo>
                  <a:lnTo>
                    <a:pt x="5136" y="9898"/>
                  </a:lnTo>
                  <a:lnTo>
                    <a:pt x="5128" y="14235"/>
                  </a:lnTo>
                  <a:lnTo>
                    <a:pt x="5069" y="14235"/>
                  </a:lnTo>
                  <a:lnTo>
                    <a:pt x="5080" y="2620"/>
                  </a:lnTo>
                  <a:lnTo>
                    <a:pt x="5080" y="1223"/>
                  </a:lnTo>
                  <a:lnTo>
                    <a:pt x="4664" y="1135"/>
                  </a:lnTo>
                  <a:lnTo>
                    <a:pt x="4656" y="1310"/>
                  </a:lnTo>
                  <a:lnTo>
                    <a:pt x="4664" y="2736"/>
                  </a:lnTo>
                  <a:lnTo>
                    <a:pt x="4664" y="14119"/>
                  </a:lnTo>
                  <a:lnTo>
                    <a:pt x="4656" y="14119"/>
                  </a:lnTo>
                  <a:lnTo>
                    <a:pt x="4656" y="13507"/>
                  </a:lnTo>
                  <a:lnTo>
                    <a:pt x="4628" y="13507"/>
                  </a:lnTo>
                  <a:lnTo>
                    <a:pt x="4628" y="12925"/>
                  </a:lnTo>
                  <a:lnTo>
                    <a:pt x="4597" y="12925"/>
                  </a:lnTo>
                  <a:lnTo>
                    <a:pt x="4597" y="12401"/>
                  </a:lnTo>
                  <a:lnTo>
                    <a:pt x="4512" y="12314"/>
                  </a:lnTo>
                  <a:lnTo>
                    <a:pt x="4512" y="11702"/>
                  </a:lnTo>
                  <a:lnTo>
                    <a:pt x="4445" y="11702"/>
                  </a:lnTo>
                  <a:lnTo>
                    <a:pt x="4445" y="12314"/>
                  </a:lnTo>
                  <a:lnTo>
                    <a:pt x="4445" y="10800"/>
                  </a:lnTo>
                  <a:lnTo>
                    <a:pt x="4425" y="8267"/>
                  </a:lnTo>
                  <a:lnTo>
                    <a:pt x="4425" y="7773"/>
                  </a:lnTo>
                  <a:lnTo>
                    <a:pt x="4414" y="7569"/>
                  </a:lnTo>
                  <a:lnTo>
                    <a:pt x="4310" y="7889"/>
                  </a:lnTo>
                  <a:lnTo>
                    <a:pt x="4310" y="8064"/>
                  </a:lnTo>
                  <a:lnTo>
                    <a:pt x="4290" y="8064"/>
                  </a:lnTo>
                  <a:lnTo>
                    <a:pt x="4290" y="7889"/>
                  </a:lnTo>
                  <a:lnTo>
                    <a:pt x="4231" y="7685"/>
                  </a:lnTo>
                  <a:lnTo>
                    <a:pt x="4223" y="8267"/>
                  </a:lnTo>
                  <a:lnTo>
                    <a:pt x="4214" y="10887"/>
                  </a:lnTo>
                  <a:lnTo>
                    <a:pt x="4214" y="13711"/>
                  </a:lnTo>
                  <a:lnTo>
                    <a:pt x="4223" y="15749"/>
                  </a:lnTo>
                  <a:lnTo>
                    <a:pt x="4214" y="15749"/>
                  </a:lnTo>
                  <a:lnTo>
                    <a:pt x="4214" y="15021"/>
                  </a:lnTo>
                  <a:lnTo>
                    <a:pt x="4195" y="15021"/>
                  </a:lnTo>
                  <a:lnTo>
                    <a:pt x="4195" y="14730"/>
                  </a:lnTo>
                  <a:lnTo>
                    <a:pt x="4175" y="14730"/>
                  </a:lnTo>
                  <a:lnTo>
                    <a:pt x="4175" y="14119"/>
                  </a:lnTo>
                  <a:lnTo>
                    <a:pt x="4147" y="14119"/>
                  </a:lnTo>
                  <a:lnTo>
                    <a:pt x="4147" y="14235"/>
                  </a:lnTo>
                  <a:lnTo>
                    <a:pt x="4096" y="14235"/>
                  </a:lnTo>
                  <a:lnTo>
                    <a:pt x="4096" y="14119"/>
                  </a:lnTo>
                  <a:lnTo>
                    <a:pt x="4048" y="14119"/>
                  </a:lnTo>
                  <a:lnTo>
                    <a:pt x="4048" y="13711"/>
                  </a:lnTo>
                  <a:lnTo>
                    <a:pt x="4040" y="13507"/>
                  </a:lnTo>
                  <a:lnTo>
                    <a:pt x="3944" y="13507"/>
                  </a:lnTo>
                  <a:lnTo>
                    <a:pt x="3944" y="14119"/>
                  </a:lnTo>
                  <a:lnTo>
                    <a:pt x="3885" y="14119"/>
                  </a:lnTo>
                  <a:lnTo>
                    <a:pt x="3885" y="14235"/>
                  </a:lnTo>
                  <a:lnTo>
                    <a:pt x="3849" y="14235"/>
                  </a:lnTo>
                  <a:lnTo>
                    <a:pt x="3849" y="14119"/>
                  </a:lnTo>
                  <a:lnTo>
                    <a:pt x="3838" y="14119"/>
                  </a:lnTo>
                  <a:lnTo>
                    <a:pt x="3829" y="14031"/>
                  </a:lnTo>
                  <a:lnTo>
                    <a:pt x="3818" y="14031"/>
                  </a:lnTo>
                  <a:lnTo>
                    <a:pt x="3818" y="14119"/>
                  </a:lnTo>
                  <a:lnTo>
                    <a:pt x="3809" y="14119"/>
                  </a:lnTo>
                  <a:lnTo>
                    <a:pt x="3809" y="14730"/>
                  </a:lnTo>
                  <a:lnTo>
                    <a:pt x="3790" y="14730"/>
                  </a:lnTo>
                  <a:lnTo>
                    <a:pt x="3790" y="15021"/>
                  </a:lnTo>
                  <a:lnTo>
                    <a:pt x="3770" y="15021"/>
                  </a:lnTo>
                  <a:lnTo>
                    <a:pt x="3770" y="15749"/>
                  </a:lnTo>
                  <a:lnTo>
                    <a:pt x="3762" y="15749"/>
                  </a:lnTo>
                  <a:lnTo>
                    <a:pt x="3762" y="8064"/>
                  </a:lnTo>
                  <a:lnTo>
                    <a:pt x="3742" y="7976"/>
                  </a:lnTo>
                  <a:lnTo>
                    <a:pt x="3742" y="6579"/>
                  </a:lnTo>
                  <a:lnTo>
                    <a:pt x="3663" y="6259"/>
                  </a:lnTo>
                  <a:lnTo>
                    <a:pt x="3615" y="6259"/>
                  </a:lnTo>
                  <a:lnTo>
                    <a:pt x="3531" y="6463"/>
                  </a:lnTo>
                  <a:lnTo>
                    <a:pt x="3531" y="7889"/>
                  </a:lnTo>
                  <a:lnTo>
                    <a:pt x="3500" y="7976"/>
                  </a:lnTo>
                  <a:lnTo>
                    <a:pt x="3500" y="10800"/>
                  </a:lnTo>
                  <a:lnTo>
                    <a:pt x="3385" y="10800"/>
                  </a:lnTo>
                  <a:lnTo>
                    <a:pt x="3385" y="1630"/>
                  </a:lnTo>
                  <a:lnTo>
                    <a:pt x="3126" y="1630"/>
                  </a:lnTo>
                  <a:lnTo>
                    <a:pt x="3126" y="10800"/>
                  </a:lnTo>
                  <a:lnTo>
                    <a:pt x="3011" y="10800"/>
                  </a:lnTo>
                  <a:lnTo>
                    <a:pt x="3011" y="10713"/>
                  </a:lnTo>
                  <a:lnTo>
                    <a:pt x="3019" y="10392"/>
                  </a:lnTo>
                  <a:lnTo>
                    <a:pt x="3011" y="10392"/>
                  </a:lnTo>
                  <a:lnTo>
                    <a:pt x="3011" y="8267"/>
                  </a:lnTo>
                  <a:lnTo>
                    <a:pt x="3000" y="8267"/>
                  </a:lnTo>
                  <a:lnTo>
                    <a:pt x="3000" y="7773"/>
                  </a:lnTo>
                  <a:lnTo>
                    <a:pt x="3011" y="7569"/>
                  </a:lnTo>
                  <a:lnTo>
                    <a:pt x="3000" y="7569"/>
                  </a:lnTo>
                  <a:lnTo>
                    <a:pt x="3000" y="6463"/>
                  </a:lnTo>
                  <a:lnTo>
                    <a:pt x="2991" y="6463"/>
                  </a:lnTo>
                  <a:lnTo>
                    <a:pt x="3000" y="6259"/>
                  </a:lnTo>
                  <a:lnTo>
                    <a:pt x="2991" y="6259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6055"/>
                  </a:lnTo>
                  <a:lnTo>
                    <a:pt x="2991" y="6055"/>
                  </a:lnTo>
                  <a:lnTo>
                    <a:pt x="3000" y="5764"/>
                  </a:lnTo>
                  <a:lnTo>
                    <a:pt x="2991" y="5764"/>
                  </a:lnTo>
                  <a:lnTo>
                    <a:pt x="2991" y="5560"/>
                  </a:lnTo>
                  <a:lnTo>
                    <a:pt x="2980" y="5444"/>
                  </a:lnTo>
                  <a:lnTo>
                    <a:pt x="2980" y="5269"/>
                  </a:lnTo>
                  <a:lnTo>
                    <a:pt x="2972" y="5269"/>
                  </a:lnTo>
                  <a:lnTo>
                    <a:pt x="2980" y="5153"/>
                  </a:lnTo>
                  <a:lnTo>
                    <a:pt x="2972" y="5153"/>
                  </a:lnTo>
                  <a:lnTo>
                    <a:pt x="2972" y="4949"/>
                  </a:lnTo>
                  <a:lnTo>
                    <a:pt x="2963" y="4949"/>
                  </a:lnTo>
                  <a:lnTo>
                    <a:pt x="2963" y="4745"/>
                  </a:lnTo>
                  <a:lnTo>
                    <a:pt x="2952" y="4658"/>
                  </a:lnTo>
                  <a:lnTo>
                    <a:pt x="2952" y="4541"/>
                  </a:lnTo>
                  <a:lnTo>
                    <a:pt x="2944" y="4337"/>
                  </a:lnTo>
                  <a:lnTo>
                    <a:pt x="2932" y="4337"/>
                  </a:lnTo>
                  <a:lnTo>
                    <a:pt x="2932" y="4134"/>
                  </a:lnTo>
                  <a:lnTo>
                    <a:pt x="2924" y="4134"/>
                  </a:lnTo>
                  <a:lnTo>
                    <a:pt x="2915" y="3930"/>
                  </a:lnTo>
                  <a:lnTo>
                    <a:pt x="2915" y="3843"/>
                  </a:lnTo>
                  <a:lnTo>
                    <a:pt x="2924" y="3551"/>
                  </a:lnTo>
                  <a:lnTo>
                    <a:pt x="2924" y="3231"/>
                  </a:lnTo>
                  <a:lnTo>
                    <a:pt x="2904" y="3348"/>
                  </a:lnTo>
                  <a:lnTo>
                    <a:pt x="2904" y="2533"/>
                  </a:lnTo>
                  <a:lnTo>
                    <a:pt x="2896" y="3231"/>
                  </a:lnTo>
                  <a:lnTo>
                    <a:pt x="2896" y="3348"/>
                  </a:lnTo>
                  <a:lnTo>
                    <a:pt x="2884" y="3348"/>
                  </a:lnTo>
                  <a:lnTo>
                    <a:pt x="2884" y="3843"/>
                  </a:lnTo>
                  <a:lnTo>
                    <a:pt x="2876" y="4250"/>
                  </a:lnTo>
                  <a:lnTo>
                    <a:pt x="2856" y="4250"/>
                  </a:lnTo>
                  <a:lnTo>
                    <a:pt x="2865" y="4454"/>
                  </a:lnTo>
                  <a:lnTo>
                    <a:pt x="2837" y="4454"/>
                  </a:lnTo>
                  <a:lnTo>
                    <a:pt x="2848" y="4658"/>
                  </a:lnTo>
                  <a:lnTo>
                    <a:pt x="2828" y="4658"/>
                  </a:lnTo>
                  <a:lnTo>
                    <a:pt x="2828" y="4949"/>
                  </a:lnTo>
                  <a:lnTo>
                    <a:pt x="2817" y="4949"/>
                  </a:lnTo>
                  <a:lnTo>
                    <a:pt x="2817" y="5153"/>
                  </a:lnTo>
                  <a:lnTo>
                    <a:pt x="2809" y="5269"/>
                  </a:lnTo>
                  <a:lnTo>
                    <a:pt x="2809" y="6957"/>
                  </a:lnTo>
                  <a:lnTo>
                    <a:pt x="2797" y="7074"/>
                  </a:lnTo>
                  <a:lnTo>
                    <a:pt x="2809" y="7278"/>
                  </a:lnTo>
                  <a:lnTo>
                    <a:pt x="2809" y="7685"/>
                  </a:lnTo>
                  <a:lnTo>
                    <a:pt x="2797" y="7685"/>
                  </a:lnTo>
                  <a:lnTo>
                    <a:pt x="2797" y="9199"/>
                  </a:lnTo>
                  <a:lnTo>
                    <a:pt x="2789" y="9286"/>
                  </a:lnTo>
                  <a:lnTo>
                    <a:pt x="2797" y="9490"/>
                  </a:lnTo>
                  <a:lnTo>
                    <a:pt x="2797" y="10509"/>
                  </a:lnTo>
                  <a:lnTo>
                    <a:pt x="2789" y="10509"/>
                  </a:lnTo>
                  <a:lnTo>
                    <a:pt x="2789" y="13915"/>
                  </a:lnTo>
                  <a:lnTo>
                    <a:pt x="2780" y="13915"/>
                  </a:lnTo>
                  <a:lnTo>
                    <a:pt x="2789" y="14322"/>
                  </a:lnTo>
                  <a:lnTo>
                    <a:pt x="2789" y="16156"/>
                  </a:lnTo>
                  <a:lnTo>
                    <a:pt x="2780" y="16156"/>
                  </a:lnTo>
                  <a:lnTo>
                    <a:pt x="2780" y="17961"/>
                  </a:lnTo>
                  <a:lnTo>
                    <a:pt x="2769" y="17961"/>
                  </a:lnTo>
                  <a:lnTo>
                    <a:pt x="2769" y="10392"/>
                  </a:lnTo>
                  <a:lnTo>
                    <a:pt x="2750" y="10392"/>
                  </a:lnTo>
                  <a:lnTo>
                    <a:pt x="2741" y="10305"/>
                  </a:lnTo>
                  <a:lnTo>
                    <a:pt x="2578" y="10305"/>
                  </a:lnTo>
                  <a:lnTo>
                    <a:pt x="2578" y="10101"/>
                  </a:lnTo>
                  <a:lnTo>
                    <a:pt x="2567" y="10101"/>
                  </a:lnTo>
                  <a:lnTo>
                    <a:pt x="2558" y="10305"/>
                  </a:lnTo>
                  <a:lnTo>
                    <a:pt x="2567" y="10305"/>
                  </a:lnTo>
                  <a:lnTo>
                    <a:pt x="2558" y="10392"/>
                  </a:lnTo>
                  <a:lnTo>
                    <a:pt x="2547" y="10392"/>
                  </a:lnTo>
                  <a:lnTo>
                    <a:pt x="2547" y="9985"/>
                  </a:lnTo>
                  <a:lnTo>
                    <a:pt x="2578" y="9985"/>
                  </a:lnTo>
                  <a:lnTo>
                    <a:pt x="2598" y="10101"/>
                  </a:lnTo>
                  <a:lnTo>
                    <a:pt x="2741" y="10101"/>
                  </a:lnTo>
                  <a:lnTo>
                    <a:pt x="2741" y="10305"/>
                  </a:lnTo>
                  <a:lnTo>
                    <a:pt x="2750" y="10305"/>
                  </a:lnTo>
                  <a:lnTo>
                    <a:pt x="2750" y="9985"/>
                  </a:lnTo>
                  <a:lnTo>
                    <a:pt x="2780" y="9985"/>
                  </a:lnTo>
                  <a:lnTo>
                    <a:pt x="2780" y="9898"/>
                  </a:lnTo>
                  <a:lnTo>
                    <a:pt x="2741" y="9898"/>
                  </a:lnTo>
                  <a:lnTo>
                    <a:pt x="2721" y="9781"/>
                  </a:lnTo>
                  <a:lnTo>
                    <a:pt x="2567" y="9781"/>
                  </a:lnTo>
                  <a:lnTo>
                    <a:pt x="2558" y="9898"/>
                  </a:lnTo>
                  <a:lnTo>
                    <a:pt x="2539" y="9898"/>
                  </a:lnTo>
                  <a:lnTo>
                    <a:pt x="2539" y="8791"/>
                  </a:lnTo>
                  <a:lnTo>
                    <a:pt x="2539" y="10596"/>
                  </a:lnTo>
                  <a:lnTo>
                    <a:pt x="2547" y="10800"/>
                  </a:lnTo>
                  <a:lnTo>
                    <a:pt x="2547" y="17961"/>
                  </a:lnTo>
                  <a:lnTo>
                    <a:pt x="2539" y="17961"/>
                  </a:lnTo>
                  <a:lnTo>
                    <a:pt x="2539" y="17757"/>
                  </a:lnTo>
                  <a:lnTo>
                    <a:pt x="2519" y="17757"/>
                  </a:lnTo>
                  <a:lnTo>
                    <a:pt x="2511" y="9781"/>
                  </a:lnTo>
                  <a:lnTo>
                    <a:pt x="2499" y="9781"/>
                  </a:lnTo>
                  <a:lnTo>
                    <a:pt x="2499" y="9374"/>
                  </a:lnTo>
                  <a:lnTo>
                    <a:pt x="2511" y="9374"/>
                  </a:lnTo>
                  <a:lnTo>
                    <a:pt x="2511" y="9199"/>
                  </a:lnTo>
                  <a:lnTo>
                    <a:pt x="2499" y="9199"/>
                  </a:lnTo>
                  <a:lnTo>
                    <a:pt x="2499" y="8267"/>
                  </a:lnTo>
                  <a:lnTo>
                    <a:pt x="2452" y="8064"/>
                  </a:lnTo>
                  <a:lnTo>
                    <a:pt x="2432" y="8180"/>
                  </a:lnTo>
                  <a:lnTo>
                    <a:pt x="2404" y="8180"/>
                  </a:lnTo>
                  <a:lnTo>
                    <a:pt x="2384" y="8384"/>
                  </a:lnTo>
                  <a:lnTo>
                    <a:pt x="2384" y="8471"/>
                  </a:lnTo>
                  <a:lnTo>
                    <a:pt x="2376" y="8675"/>
                  </a:lnTo>
                  <a:lnTo>
                    <a:pt x="2376" y="9082"/>
                  </a:lnTo>
                  <a:lnTo>
                    <a:pt x="2364" y="9199"/>
                  </a:lnTo>
                  <a:lnTo>
                    <a:pt x="2364" y="9286"/>
                  </a:lnTo>
                  <a:lnTo>
                    <a:pt x="2348" y="9286"/>
                  </a:lnTo>
                  <a:lnTo>
                    <a:pt x="2336" y="9374"/>
                  </a:lnTo>
                  <a:lnTo>
                    <a:pt x="2328" y="9374"/>
                  </a:lnTo>
                  <a:lnTo>
                    <a:pt x="2317" y="9490"/>
                  </a:lnTo>
                  <a:lnTo>
                    <a:pt x="2308" y="9490"/>
                  </a:lnTo>
                  <a:lnTo>
                    <a:pt x="2308" y="14322"/>
                  </a:lnTo>
                  <a:lnTo>
                    <a:pt x="2249" y="13915"/>
                  </a:lnTo>
                  <a:lnTo>
                    <a:pt x="2193" y="13915"/>
                  </a:lnTo>
                  <a:lnTo>
                    <a:pt x="2134" y="14322"/>
                  </a:lnTo>
                  <a:lnTo>
                    <a:pt x="2134" y="14526"/>
                  </a:lnTo>
                  <a:lnTo>
                    <a:pt x="2125" y="14526"/>
                  </a:lnTo>
                  <a:lnTo>
                    <a:pt x="2125" y="11004"/>
                  </a:lnTo>
                  <a:lnTo>
                    <a:pt x="2154" y="10887"/>
                  </a:lnTo>
                  <a:lnTo>
                    <a:pt x="2154" y="10800"/>
                  </a:lnTo>
                  <a:lnTo>
                    <a:pt x="2125" y="10713"/>
                  </a:lnTo>
                  <a:lnTo>
                    <a:pt x="2106" y="10800"/>
                  </a:lnTo>
                  <a:lnTo>
                    <a:pt x="2066" y="10800"/>
                  </a:lnTo>
                  <a:lnTo>
                    <a:pt x="2058" y="10887"/>
                  </a:lnTo>
                  <a:lnTo>
                    <a:pt x="2038" y="10887"/>
                  </a:lnTo>
                  <a:lnTo>
                    <a:pt x="2019" y="11004"/>
                  </a:lnTo>
                  <a:lnTo>
                    <a:pt x="1990" y="11004"/>
                  </a:lnTo>
                  <a:lnTo>
                    <a:pt x="1971" y="11091"/>
                  </a:lnTo>
                  <a:lnTo>
                    <a:pt x="1923" y="11091"/>
                  </a:lnTo>
                  <a:lnTo>
                    <a:pt x="1895" y="11295"/>
                  </a:lnTo>
                  <a:lnTo>
                    <a:pt x="1895" y="11411"/>
                  </a:lnTo>
                  <a:lnTo>
                    <a:pt x="1903" y="11411"/>
                  </a:lnTo>
                  <a:lnTo>
                    <a:pt x="1903" y="11499"/>
                  </a:lnTo>
                  <a:lnTo>
                    <a:pt x="1895" y="11615"/>
                  </a:lnTo>
                  <a:lnTo>
                    <a:pt x="1895" y="14643"/>
                  </a:lnTo>
                  <a:lnTo>
                    <a:pt x="1875" y="14322"/>
                  </a:lnTo>
                  <a:lnTo>
                    <a:pt x="1875" y="12721"/>
                  </a:lnTo>
                  <a:lnTo>
                    <a:pt x="1856" y="12721"/>
                  </a:lnTo>
                  <a:lnTo>
                    <a:pt x="1856" y="11819"/>
                  </a:lnTo>
                  <a:lnTo>
                    <a:pt x="1847" y="10509"/>
                  </a:lnTo>
                  <a:lnTo>
                    <a:pt x="1847" y="12721"/>
                  </a:lnTo>
                  <a:lnTo>
                    <a:pt x="1827" y="12721"/>
                  </a:lnTo>
                  <a:lnTo>
                    <a:pt x="1799" y="12605"/>
                  </a:lnTo>
                  <a:lnTo>
                    <a:pt x="1780" y="12605"/>
                  </a:lnTo>
                  <a:lnTo>
                    <a:pt x="1780" y="11819"/>
                  </a:lnTo>
                  <a:lnTo>
                    <a:pt x="1788" y="11819"/>
                  </a:lnTo>
                  <a:lnTo>
                    <a:pt x="1780" y="11819"/>
                  </a:lnTo>
                  <a:lnTo>
                    <a:pt x="1780" y="11702"/>
                  </a:lnTo>
                  <a:lnTo>
                    <a:pt x="1780" y="12605"/>
                  </a:lnTo>
                  <a:lnTo>
                    <a:pt x="1760" y="12605"/>
                  </a:lnTo>
                  <a:lnTo>
                    <a:pt x="1760" y="12721"/>
                  </a:lnTo>
                  <a:lnTo>
                    <a:pt x="1749" y="12721"/>
                  </a:lnTo>
                  <a:lnTo>
                    <a:pt x="1749" y="14322"/>
                  </a:lnTo>
                  <a:lnTo>
                    <a:pt x="1732" y="14526"/>
                  </a:lnTo>
                  <a:lnTo>
                    <a:pt x="1732" y="12023"/>
                  </a:lnTo>
                  <a:lnTo>
                    <a:pt x="1721" y="11819"/>
                  </a:lnTo>
                  <a:lnTo>
                    <a:pt x="1721" y="11702"/>
                  </a:lnTo>
                  <a:lnTo>
                    <a:pt x="1712" y="11702"/>
                  </a:lnTo>
                  <a:lnTo>
                    <a:pt x="1712" y="11411"/>
                  </a:lnTo>
                  <a:lnTo>
                    <a:pt x="1645" y="11615"/>
                  </a:lnTo>
                  <a:lnTo>
                    <a:pt x="1577" y="12023"/>
                  </a:lnTo>
                  <a:lnTo>
                    <a:pt x="1577" y="11819"/>
                  </a:lnTo>
                  <a:lnTo>
                    <a:pt x="1538" y="11702"/>
                  </a:lnTo>
                  <a:lnTo>
                    <a:pt x="1529" y="11702"/>
                  </a:lnTo>
                  <a:lnTo>
                    <a:pt x="1498" y="11906"/>
                  </a:lnTo>
                  <a:lnTo>
                    <a:pt x="1490" y="11906"/>
                  </a:lnTo>
                  <a:lnTo>
                    <a:pt x="1470" y="12110"/>
                  </a:lnTo>
                  <a:lnTo>
                    <a:pt x="1470" y="14119"/>
                  </a:lnTo>
                  <a:lnTo>
                    <a:pt x="1414" y="13507"/>
                  </a:lnTo>
                  <a:lnTo>
                    <a:pt x="1366" y="13012"/>
                  </a:lnTo>
                  <a:lnTo>
                    <a:pt x="1366" y="11702"/>
                  </a:lnTo>
                  <a:lnTo>
                    <a:pt x="1355" y="11702"/>
                  </a:lnTo>
                  <a:lnTo>
                    <a:pt x="1355" y="12110"/>
                  </a:lnTo>
                  <a:lnTo>
                    <a:pt x="1347" y="12110"/>
                  </a:lnTo>
                  <a:lnTo>
                    <a:pt x="1347" y="11702"/>
                  </a:lnTo>
                  <a:lnTo>
                    <a:pt x="1347" y="13012"/>
                  </a:lnTo>
                  <a:lnTo>
                    <a:pt x="1335" y="13012"/>
                  </a:lnTo>
                  <a:lnTo>
                    <a:pt x="1335" y="14439"/>
                  </a:lnTo>
                  <a:lnTo>
                    <a:pt x="1288" y="14817"/>
                  </a:lnTo>
                  <a:lnTo>
                    <a:pt x="1288" y="10509"/>
                  </a:lnTo>
                  <a:lnTo>
                    <a:pt x="1268" y="10392"/>
                  </a:lnTo>
                  <a:lnTo>
                    <a:pt x="1268" y="9199"/>
                  </a:lnTo>
                  <a:lnTo>
                    <a:pt x="1260" y="9199"/>
                  </a:lnTo>
                  <a:lnTo>
                    <a:pt x="1260" y="8471"/>
                  </a:lnTo>
                  <a:lnTo>
                    <a:pt x="1240" y="8471"/>
                  </a:lnTo>
                  <a:lnTo>
                    <a:pt x="1240" y="7976"/>
                  </a:lnTo>
                  <a:lnTo>
                    <a:pt x="1220" y="7976"/>
                  </a:lnTo>
                  <a:lnTo>
                    <a:pt x="1220" y="6754"/>
                  </a:lnTo>
                  <a:lnTo>
                    <a:pt x="1212" y="6754"/>
                  </a:lnTo>
                  <a:lnTo>
                    <a:pt x="1212" y="7685"/>
                  </a:lnTo>
                  <a:lnTo>
                    <a:pt x="1200" y="7685"/>
                  </a:lnTo>
                  <a:lnTo>
                    <a:pt x="1200" y="7976"/>
                  </a:lnTo>
                  <a:lnTo>
                    <a:pt x="1192" y="7976"/>
                  </a:lnTo>
                  <a:lnTo>
                    <a:pt x="1192" y="8384"/>
                  </a:lnTo>
                  <a:lnTo>
                    <a:pt x="1096" y="8384"/>
                  </a:lnTo>
                  <a:lnTo>
                    <a:pt x="1018" y="8471"/>
                  </a:lnTo>
                  <a:lnTo>
                    <a:pt x="1018" y="9082"/>
                  </a:lnTo>
                  <a:lnTo>
                    <a:pt x="981" y="9082"/>
                  </a:lnTo>
                  <a:lnTo>
                    <a:pt x="981" y="10305"/>
                  </a:lnTo>
                  <a:lnTo>
                    <a:pt x="942" y="10392"/>
                  </a:lnTo>
                  <a:lnTo>
                    <a:pt x="950" y="17350"/>
                  </a:lnTo>
                  <a:lnTo>
                    <a:pt x="914" y="17554"/>
                  </a:lnTo>
                  <a:lnTo>
                    <a:pt x="902" y="10101"/>
                  </a:lnTo>
                  <a:lnTo>
                    <a:pt x="692" y="10101"/>
                  </a:lnTo>
                  <a:lnTo>
                    <a:pt x="711" y="18369"/>
                  </a:lnTo>
                  <a:lnTo>
                    <a:pt x="692" y="18456"/>
                  </a:lnTo>
                  <a:lnTo>
                    <a:pt x="692" y="13624"/>
                  </a:lnTo>
                  <a:lnTo>
                    <a:pt x="672" y="13624"/>
                  </a:lnTo>
                  <a:lnTo>
                    <a:pt x="672" y="13507"/>
                  </a:lnTo>
                  <a:lnTo>
                    <a:pt x="663" y="13507"/>
                  </a:lnTo>
                  <a:lnTo>
                    <a:pt x="652" y="13420"/>
                  </a:lnTo>
                  <a:lnTo>
                    <a:pt x="576" y="13420"/>
                  </a:lnTo>
                  <a:lnTo>
                    <a:pt x="576" y="13507"/>
                  </a:lnTo>
                  <a:lnTo>
                    <a:pt x="565" y="13507"/>
                  </a:lnTo>
                  <a:lnTo>
                    <a:pt x="576" y="11295"/>
                  </a:lnTo>
                  <a:lnTo>
                    <a:pt x="537" y="11295"/>
                  </a:lnTo>
                  <a:lnTo>
                    <a:pt x="365" y="10887"/>
                  </a:lnTo>
                  <a:lnTo>
                    <a:pt x="346" y="10800"/>
                  </a:lnTo>
                  <a:lnTo>
                    <a:pt x="346" y="13711"/>
                  </a:lnTo>
                  <a:lnTo>
                    <a:pt x="326" y="13711"/>
                  </a:lnTo>
                  <a:lnTo>
                    <a:pt x="326" y="13333"/>
                  </a:lnTo>
                  <a:lnTo>
                    <a:pt x="306" y="13333"/>
                  </a:lnTo>
                  <a:lnTo>
                    <a:pt x="306" y="12023"/>
                  </a:lnTo>
                  <a:lnTo>
                    <a:pt x="298" y="12023"/>
                  </a:lnTo>
                  <a:lnTo>
                    <a:pt x="298" y="11091"/>
                  </a:lnTo>
                  <a:lnTo>
                    <a:pt x="287" y="11091"/>
                  </a:lnTo>
                  <a:lnTo>
                    <a:pt x="287" y="12023"/>
                  </a:lnTo>
                  <a:lnTo>
                    <a:pt x="278" y="12023"/>
                  </a:lnTo>
                  <a:lnTo>
                    <a:pt x="278" y="12314"/>
                  </a:lnTo>
                  <a:lnTo>
                    <a:pt x="171" y="12314"/>
                  </a:lnTo>
                  <a:lnTo>
                    <a:pt x="171" y="12023"/>
                  </a:lnTo>
                  <a:lnTo>
                    <a:pt x="163" y="12023"/>
                  </a:lnTo>
                  <a:lnTo>
                    <a:pt x="163" y="11091"/>
                  </a:lnTo>
                  <a:lnTo>
                    <a:pt x="163" y="12023"/>
                  </a:lnTo>
                  <a:lnTo>
                    <a:pt x="143" y="12023"/>
                  </a:lnTo>
                  <a:lnTo>
                    <a:pt x="143" y="13333"/>
                  </a:lnTo>
                  <a:lnTo>
                    <a:pt x="132" y="13333"/>
                  </a:lnTo>
                  <a:lnTo>
                    <a:pt x="132" y="17059"/>
                  </a:lnTo>
                  <a:lnTo>
                    <a:pt x="104" y="17059"/>
                  </a:lnTo>
                  <a:lnTo>
                    <a:pt x="104" y="17641"/>
                  </a:lnTo>
                  <a:lnTo>
                    <a:pt x="48" y="17641"/>
                  </a:lnTo>
                  <a:lnTo>
                    <a:pt x="48" y="17263"/>
                  </a:lnTo>
                  <a:lnTo>
                    <a:pt x="0" y="17263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7059"/>
                  </a:lnTo>
                  <a:lnTo>
                    <a:pt x="21485" y="15953"/>
                  </a:lnTo>
                  <a:close/>
                  <a:moveTo>
                    <a:pt x="1355" y="12518"/>
                  </a:moveTo>
                  <a:lnTo>
                    <a:pt x="1355" y="12197"/>
                  </a:lnTo>
                  <a:lnTo>
                    <a:pt x="1355" y="12518"/>
                  </a:lnTo>
                  <a:close/>
                  <a:moveTo>
                    <a:pt x="1347" y="12110"/>
                  </a:moveTo>
                  <a:lnTo>
                    <a:pt x="1355" y="12110"/>
                  </a:lnTo>
                  <a:lnTo>
                    <a:pt x="1355" y="12314"/>
                  </a:lnTo>
                  <a:lnTo>
                    <a:pt x="1347" y="12110"/>
                  </a:lnTo>
                  <a:close/>
                  <a:moveTo>
                    <a:pt x="1355" y="12401"/>
                  </a:moveTo>
                  <a:lnTo>
                    <a:pt x="1347" y="12518"/>
                  </a:lnTo>
                  <a:lnTo>
                    <a:pt x="1347" y="12197"/>
                  </a:lnTo>
                  <a:lnTo>
                    <a:pt x="1355" y="12401"/>
                  </a:lnTo>
                  <a:close/>
                  <a:moveTo>
                    <a:pt x="1347" y="12605"/>
                  </a:moveTo>
                  <a:lnTo>
                    <a:pt x="1355" y="12401"/>
                  </a:lnTo>
                  <a:lnTo>
                    <a:pt x="1355" y="12605"/>
                  </a:lnTo>
                  <a:lnTo>
                    <a:pt x="1347" y="12605"/>
                  </a:lnTo>
                  <a:close/>
                  <a:moveTo>
                    <a:pt x="1347" y="12605"/>
                  </a:moveTo>
                  <a:lnTo>
                    <a:pt x="1355" y="12605"/>
                  </a:lnTo>
                  <a:lnTo>
                    <a:pt x="1355" y="12809"/>
                  </a:lnTo>
                  <a:lnTo>
                    <a:pt x="1347" y="12605"/>
                  </a:lnTo>
                  <a:close/>
                  <a:moveTo>
                    <a:pt x="1347" y="13012"/>
                  </a:moveTo>
                  <a:lnTo>
                    <a:pt x="1347" y="12721"/>
                  </a:lnTo>
                  <a:lnTo>
                    <a:pt x="1355" y="12809"/>
                  </a:lnTo>
                  <a:lnTo>
                    <a:pt x="1347" y="13012"/>
                  </a:lnTo>
                  <a:close/>
                  <a:moveTo>
                    <a:pt x="1347" y="13012"/>
                  </a:moveTo>
                  <a:lnTo>
                    <a:pt x="1355" y="12925"/>
                  </a:lnTo>
                  <a:lnTo>
                    <a:pt x="1355" y="13012"/>
                  </a:lnTo>
                  <a:lnTo>
                    <a:pt x="1347" y="13012"/>
                  </a:lnTo>
                  <a:close/>
                  <a:moveTo>
                    <a:pt x="1355" y="13012"/>
                  </a:moveTo>
                  <a:lnTo>
                    <a:pt x="1355" y="12605"/>
                  </a:lnTo>
                  <a:lnTo>
                    <a:pt x="1355" y="13012"/>
                  </a:lnTo>
                  <a:close/>
                  <a:moveTo>
                    <a:pt x="3337" y="2242"/>
                  </a:moveTo>
                  <a:lnTo>
                    <a:pt x="3337" y="2329"/>
                  </a:lnTo>
                  <a:lnTo>
                    <a:pt x="3329" y="2736"/>
                  </a:lnTo>
                  <a:lnTo>
                    <a:pt x="3329" y="3231"/>
                  </a:lnTo>
                  <a:lnTo>
                    <a:pt x="3183" y="3231"/>
                  </a:lnTo>
                  <a:lnTo>
                    <a:pt x="3183" y="3144"/>
                  </a:lnTo>
                  <a:lnTo>
                    <a:pt x="3174" y="2736"/>
                  </a:lnTo>
                  <a:lnTo>
                    <a:pt x="3174" y="2242"/>
                  </a:lnTo>
                  <a:lnTo>
                    <a:pt x="3166" y="2038"/>
                  </a:lnTo>
                  <a:lnTo>
                    <a:pt x="3348" y="2038"/>
                  </a:lnTo>
                  <a:lnTo>
                    <a:pt x="3337" y="2242"/>
                  </a:lnTo>
                  <a:close/>
                </a:path>
              </a:pathLst>
            </a:custGeom>
            <a:solidFill>
              <a:srgbClr val="D1E2EB">
                <a:alpha val="2902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  <p:sp>
          <p:nvSpPr>
            <p:cNvPr id="6" name="Rectangle 68"/>
            <p:cNvSpPr/>
            <p:nvPr/>
          </p:nvSpPr>
          <p:spPr>
            <a:xfrm>
              <a:off x="-2" y="1172442"/>
              <a:ext cx="12192006" cy="1579148"/>
            </a:xfrm>
            <a:prstGeom prst="rect">
              <a:avLst/>
            </a:prstGeom>
            <a:solidFill>
              <a:srgbClr val="D1E2EB">
                <a:alpha val="2902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pPr>
                <a:defRPr>
                  <a:latin typeface="Verdana"/>
                  <a:ea typeface="Verdana"/>
                  <a:cs typeface="Verdana"/>
                  <a:sym typeface="Verdana"/>
                </a:defRPr>
              </a:pPr>
              <a:endParaRPr/>
            </a:p>
          </p:txBody>
        </p:sp>
      </p:grpSp>
      <p:sp>
        <p:nvSpPr>
          <p:cNvPr id="7" name="Straight Connector 85"/>
          <p:cNvSpPr/>
          <p:nvPr userDrawn="1"/>
        </p:nvSpPr>
        <p:spPr>
          <a:xfrm flipH="1">
            <a:off x="1762474" y="3634518"/>
            <a:ext cx="2" cy="1171802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Straight Connector 88"/>
          <p:cNvSpPr/>
          <p:nvPr userDrawn="1"/>
        </p:nvSpPr>
        <p:spPr>
          <a:xfrm>
            <a:off x="3869656" y="3148263"/>
            <a:ext cx="3" cy="1658055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Straight Connector 90"/>
          <p:cNvSpPr/>
          <p:nvPr userDrawn="1"/>
        </p:nvSpPr>
        <p:spPr>
          <a:xfrm>
            <a:off x="5981843" y="2720487"/>
            <a:ext cx="168" cy="2085833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0" name="Straight Connector 92"/>
          <p:cNvSpPr/>
          <p:nvPr userDrawn="1"/>
        </p:nvSpPr>
        <p:spPr>
          <a:xfrm>
            <a:off x="10186540" y="3634518"/>
            <a:ext cx="3" cy="1171802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1" name="Straight Connector 93"/>
          <p:cNvSpPr/>
          <p:nvPr userDrawn="1"/>
        </p:nvSpPr>
        <p:spPr>
          <a:xfrm>
            <a:off x="8080681" y="3148263"/>
            <a:ext cx="3" cy="1658055"/>
          </a:xfrm>
          <a:prstGeom prst="line">
            <a:avLst/>
          </a:prstGeom>
          <a:ln w="19050">
            <a:solidFill>
              <a:srgbClr val="CDCDCD"/>
            </a:solidFill>
            <a:headEnd type="oval"/>
            <a:tailEnd type="oval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1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969192" y="535144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2" name="Text Placeholder 29"/>
          <p:cNvSpPr>
            <a:spLocks noGrp="1"/>
          </p:cNvSpPr>
          <p:nvPr>
            <p:ph type="body" sz="quarter" idx="59" hasCustomPrompt="1"/>
          </p:nvPr>
        </p:nvSpPr>
        <p:spPr>
          <a:xfrm>
            <a:off x="974199" y="562683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3" name="Text Placeholder 29"/>
          <p:cNvSpPr>
            <a:spLocks noGrp="1"/>
          </p:cNvSpPr>
          <p:nvPr>
            <p:ph type="body" sz="quarter" idx="60" hasCustomPrompt="1"/>
          </p:nvPr>
        </p:nvSpPr>
        <p:spPr>
          <a:xfrm>
            <a:off x="3076374" y="5356790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4" name="Text Placeholder 29"/>
          <p:cNvSpPr>
            <a:spLocks noGrp="1"/>
          </p:cNvSpPr>
          <p:nvPr>
            <p:ph type="body" sz="quarter" idx="61" hasCustomPrompt="1"/>
          </p:nvPr>
        </p:nvSpPr>
        <p:spPr>
          <a:xfrm>
            <a:off x="3081381" y="5632181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5" name="Text Placeholder 29"/>
          <p:cNvSpPr>
            <a:spLocks noGrp="1"/>
          </p:cNvSpPr>
          <p:nvPr>
            <p:ph type="body" sz="quarter" idx="62" hasCustomPrompt="1"/>
          </p:nvPr>
        </p:nvSpPr>
        <p:spPr>
          <a:xfrm>
            <a:off x="5183590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63" hasCustomPrompt="1"/>
          </p:nvPr>
        </p:nvSpPr>
        <p:spPr>
          <a:xfrm>
            <a:off x="5188597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64" hasCustomPrompt="1"/>
          </p:nvPr>
        </p:nvSpPr>
        <p:spPr>
          <a:xfrm>
            <a:off x="7305861" y="5345602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65" hasCustomPrompt="1"/>
          </p:nvPr>
        </p:nvSpPr>
        <p:spPr>
          <a:xfrm>
            <a:off x="7300820" y="5620993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66" hasCustomPrompt="1"/>
          </p:nvPr>
        </p:nvSpPr>
        <p:spPr>
          <a:xfrm>
            <a:off x="9405553" y="5339764"/>
            <a:ext cx="1556453" cy="269553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67" hasCustomPrompt="1"/>
          </p:nvPr>
        </p:nvSpPr>
        <p:spPr>
          <a:xfrm>
            <a:off x="9410560" y="5615155"/>
            <a:ext cx="1556453" cy="597650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.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68" hasCustomPrompt="1"/>
          </p:nvPr>
        </p:nvSpPr>
        <p:spPr>
          <a:xfrm>
            <a:off x="977737" y="4085642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69" hasCustomPrompt="1"/>
          </p:nvPr>
        </p:nvSpPr>
        <p:spPr>
          <a:xfrm>
            <a:off x="9411126" y="4085642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70" hasCustomPrompt="1"/>
          </p:nvPr>
        </p:nvSpPr>
        <p:spPr>
          <a:xfrm>
            <a:off x="7309640" y="3842513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9"/>
          <p:cNvSpPr>
            <a:spLocks noGrp="1"/>
          </p:cNvSpPr>
          <p:nvPr>
            <p:ph type="body" sz="quarter" idx="71" hasCustomPrompt="1"/>
          </p:nvPr>
        </p:nvSpPr>
        <p:spPr>
          <a:xfrm>
            <a:off x="5203615" y="3628627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9"/>
          <p:cNvSpPr>
            <a:spLocks noGrp="1"/>
          </p:cNvSpPr>
          <p:nvPr>
            <p:ph type="body" sz="quarter" idx="72" hasCustomPrompt="1"/>
          </p:nvPr>
        </p:nvSpPr>
        <p:spPr>
          <a:xfrm>
            <a:off x="3090105" y="3842513"/>
            <a:ext cx="1556453" cy="269553"/>
          </a:xfrm>
          <a:solidFill>
            <a:srgbClr val="F2F7F9"/>
          </a:solidFill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477771" y="2936914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7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797090" y="2450557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8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573785" y="2450557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9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685437" y="2026123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40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9884808" y="2936914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41" name="Straight Connector 40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696495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Straight Connector 4"/>
          <p:cNvSpPr/>
          <p:nvPr userDrawn="1"/>
        </p:nvSpPr>
        <p:spPr>
          <a:xfrm flipV="1">
            <a:off x="2692399" y="6477001"/>
            <a:ext cx="4" cy="3810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" name="Oval 10"/>
          <p:cNvSpPr/>
          <p:nvPr userDrawn="1"/>
        </p:nvSpPr>
        <p:spPr>
          <a:xfrm>
            <a:off x="2635150" y="6360643"/>
            <a:ext cx="114503" cy="114503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3"/>
          <p:cNvSpPr/>
          <p:nvPr userDrawn="1"/>
        </p:nvSpPr>
        <p:spPr>
          <a:xfrm>
            <a:off x="2635150" y="3930786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8"/>
          <p:cNvSpPr/>
          <p:nvPr userDrawn="1"/>
        </p:nvSpPr>
        <p:spPr>
          <a:xfrm>
            <a:off x="2635150" y="4539912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8" name="Straight Connector 13"/>
          <p:cNvSpPr/>
          <p:nvPr userDrawn="1"/>
        </p:nvSpPr>
        <p:spPr>
          <a:xfrm flipV="1">
            <a:off x="2692399" y="4041115"/>
            <a:ext cx="4" cy="50297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Oval 7"/>
          <p:cNvSpPr/>
          <p:nvPr userDrawn="1"/>
        </p:nvSpPr>
        <p:spPr>
          <a:xfrm>
            <a:off x="2032000" y="2413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Oval 6"/>
          <p:cNvSpPr/>
          <p:nvPr userDrawn="1"/>
        </p:nvSpPr>
        <p:spPr>
          <a:xfrm>
            <a:off x="20320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7" name="Text Placeholder 25"/>
          <p:cNvSpPr>
            <a:spLocks noGrp="1"/>
          </p:cNvSpPr>
          <p:nvPr>
            <p:ph type="body" sz="quarter" idx="61" hasCustomPrompt="1"/>
          </p:nvPr>
        </p:nvSpPr>
        <p:spPr>
          <a:xfrm>
            <a:off x="3690661" y="254183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0" name="Text Placeholder 119"/>
          <p:cNvSpPr>
            <a:spLocks noGrp="1"/>
          </p:cNvSpPr>
          <p:nvPr>
            <p:ph type="body" sz="quarter" idx="62" hasCustomPrompt="1"/>
          </p:nvPr>
        </p:nvSpPr>
        <p:spPr>
          <a:xfrm>
            <a:off x="3690661" y="280635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1" name="Text Placeholder 25"/>
          <p:cNvSpPr>
            <a:spLocks noGrp="1"/>
          </p:cNvSpPr>
          <p:nvPr>
            <p:ph type="body" sz="quarter" idx="63" hasCustomPrompt="1"/>
          </p:nvPr>
        </p:nvSpPr>
        <p:spPr>
          <a:xfrm>
            <a:off x="3690661" y="5037384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22" name="Text Placeholder 119"/>
          <p:cNvSpPr>
            <a:spLocks noGrp="1"/>
          </p:cNvSpPr>
          <p:nvPr>
            <p:ph type="body" sz="quarter" idx="64" hasCustomPrompt="1"/>
          </p:nvPr>
        </p:nvSpPr>
        <p:spPr>
          <a:xfrm>
            <a:off x="3690661" y="5301906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2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8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330795" y="27734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29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330795" y="5211838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30" name="Text Placeholder 12"/>
          <p:cNvSpPr>
            <a:spLocks noGrp="1"/>
          </p:cNvSpPr>
          <p:nvPr>
            <p:ph type="body" sz="quarter" idx="75" hasCustomPrompt="1"/>
          </p:nvPr>
        </p:nvSpPr>
        <p:spPr>
          <a:xfrm>
            <a:off x="2286689" y="266726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1" name="Text Placeholder 12"/>
          <p:cNvSpPr>
            <a:spLocks noGrp="1"/>
          </p:cNvSpPr>
          <p:nvPr>
            <p:ph type="body" sz="quarter" idx="76" hasCustomPrompt="1"/>
          </p:nvPr>
        </p:nvSpPr>
        <p:spPr>
          <a:xfrm>
            <a:off x="2286689" y="5102664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32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22" name="Straight Connector 2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73723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Oval 8"/>
          <p:cNvSpPr/>
          <p:nvPr userDrawn="1"/>
        </p:nvSpPr>
        <p:spPr>
          <a:xfrm>
            <a:off x="2635150" y="25335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Oval 9"/>
          <p:cNvSpPr/>
          <p:nvPr userDrawn="1"/>
        </p:nvSpPr>
        <p:spPr>
          <a:xfrm>
            <a:off x="5206786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" name="Oval 10"/>
          <p:cNvSpPr/>
          <p:nvPr userDrawn="1"/>
        </p:nvSpPr>
        <p:spPr>
          <a:xfrm>
            <a:off x="6870089" y="325739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7" name="Oval 13"/>
          <p:cNvSpPr/>
          <p:nvPr userDrawn="1"/>
        </p:nvSpPr>
        <p:spPr>
          <a:xfrm>
            <a:off x="9137550" y="4362350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grpSp>
        <p:nvGrpSpPr>
          <p:cNvPr id="8" name="Group 46"/>
          <p:cNvGrpSpPr/>
          <p:nvPr userDrawn="1"/>
        </p:nvGrpSpPr>
        <p:grpSpPr>
          <a:xfrm>
            <a:off x="2623128" y="-3"/>
            <a:ext cx="138545" cy="977382"/>
            <a:chOff x="0" y="0"/>
            <a:chExt cx="138544" cy="977381"/>
          </a:xfrm>
        </p:grpSpPr>
        <p:sp>
          <p:nvSpPr>
            <p:cNvPr id="9" name="Oval 7"/>
            <p:cNvSpPr/>
            <p:nvPr/>
          </p:nvSpPr>
          <p:spPr>
            <a:xfrm>
              <a:off x="0" y="851427"/>
              <a:ext cx="138545" cy="125955"/>
            </a:xfrm>
            <a:prstGeom prst="ellips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2400">
                  <a:solidFill>
                    <a:srgbClr val="FFFFFF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Straight Connector 18"/>
            <p:cNvSpPr/>
            <p:nvPr/>
          </p:nvSpPr>
          <p:spPr>
            <a:xfrm flipV="1">
              <a:off x="69269" y="0"/>
              <a:ext cx="3" cy="838206"/>
            </a:xfrm>
            <a:prstGeom prst="line">
              <a:avLst/>
            </a:prstGeom>
            <a:no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" name="Oval 14"/>
          <p:cNvSpPr/>
          <p:nvPr userDrawn="1"/>
        </p:nvSpPr>
        <p:spPr>
          <a:xfrm>
            <a:off x="9137550" y="6140350"/>
            <a:ext cx="114503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2" name="Oval 5"/>
          <p:cNvSpPr/>
          <p:nvPr userDrawn="1"/>
        </p:nvSpPr>
        <p:spPr>
          <a:xfrm>
            <a:off x="2032000" y="1092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3" name="Oval 6"/>
          <p:cNvSpPr/>
          <p:nvPr userDrawn="1"/>
        </p:nvSpPr>
        <p:spPr>
          <a:xfrm>
            <a:off x="5435600" y="26416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4" name="Oval 4"/>
          <p:cNvSpPr/>
          <p:nvPr userDrawn="1"/>
        </p:nvSpPr>
        <p:spPr>
          <a:xfrm>
            <a:off x="8534400" y="46482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cxnSp>
        <p:nvCxnSpPr>
          <p:cNvPr id="95" name="Elbow Connector 9"/>
          <p:cNvCxnSpPr>
            <a:stCxn id="4" idx="4"/>
            <a:endCxn id="5" idx="2"/>
          </p:cNvCxnSpPr>
          <p:nvPr userDrawn="1"/>
        </p:nvCxnSpPr>
        <p:spPr>
          <a:xfrm rot="16200000" flipH="1">
            <a:off x="3616297" y="1724160"/>
            <a:ext cx="666594" cy="2514383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cxnSp>
        <p:nvCxnSpPr>
          <p:cNvPr id="96" name="Elbow Connector 110"/>
          <p:cNvCxnSpPr>
            <a:stCxn id="6" idx="6"/>
            <a:endCxn id="7" idx="0"/>
          </p:cNvCxnSpPr>
          <p:nvPr userDrawn="1"/>
        </p:nvCxnSpPr>
        <p:spPr>
          <a:xfrm>
            <a:off x="6984594" y="3314649"/>
            <a:ext cx="2210209" cy="1047701"/>
          </a:xfrm>
          <a:prstGeom prst="bentConnector2">
            <a:avLst/>
          </a:prstGeom>
          <a:ln>
            <a:solidFill>
              <a:srgbClr val="FFFFFF"/>
            </a:solidFill>
          </a:ln>
        </p:spPr>
      </p:cxnSp>
      <p:sp>
        <p:nvSpPr>
          <p:cNvPr id="105" name="Text Placeholder 25"/>
          <p:cNvSpPr>
            <a:spLocks noGrp="1"/>
          </p:cNvSpPr>
          <p:nvPr>
            <p:ph type="body" sz="quarter" idx="67" hasCustomPrompt="1"/>
          </p:nvPr>
        </p:nvSpPr>
        <p:spPr>
          <a:xfrm>
            <a:off x="3606791" y="1273349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6" name="Text Placeholder 119"/>
          <p:cNvSpPr>
            <a:spLocks noGrp="1"/>
          </p:cNvSpPr>
          <p:nvPr>
            <p:ph type="body" sz="quarter" idx="68" hasCustomPrompt="1"/>
          </p:nvPr>
        </p:nvSpPr>
        <p:spPr>
          <a:xfrm>
            <a:off x="3606791" y="1537871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7" name="Text Placeholder 25"/>
          <p:cNvSpPr>
            <a:spLocks noGrp="1"/>
          </p:cNvSpPr>
          <p:nvPr>
            <p:ph type="body" sz="quarter" idx="69" hasCustomPrompt="1"/>
          </p:nvPr>
        </p:nvSpPr>
        <p:spPr>
          <a:xfrm>
            <a:off x="6925362" y="2052386"/>
            <a:ext cx="2683967" cy="25085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08" name="Text Placeholder 119"/>
          <p:cNvSpPr>
            <a:spLocks noGrp="1"/>
          </p:cNvSpPr>
          <p:nvPr>
            <p:ph type="body" sz="quarter" idx="70" hasCustomPrompt="1"/>
          </p:nvPr>
        </p:nvSpPr>
        <p:spPr>
          <a:xfrm>
            <a:off x="6925362" y="2316908"/>
            <a:ext cx="2683690" cy="769138"/>
          </a:xfrm>
        </p:spPr>
        <p:txBody>
          <a:bodyPr lIns="72000" tIns="72000" rIns="72000" b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pt-PT"/>
          </a:p>
        </p:txBody>
      </p:sp>
      <p:sp>
        <p:nvSpPr>
          <p:cNvPr id="109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115" name="Text Placeholder 114"/>
          <p:cNvSpPr>
            <a:spLocks noGrp="1"/>
          </p:cNvSpPr>
          <p:nvPr>
            <p:ph type="body" sz="quarter" idx="73" hasCustomPrompt="1"/>
          </p:nvPr>
        </p:nvSpPr>
        <p:spPr>
          <a:xfrm>
            <a:off x="413963" y="1460589"/>
            <a:ext cx="1363344" cy="599924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6" name="Text Placeholder 114"/>
          <p:cNvSpPr>
            <a:spLocks noGrp="1"/>
          </p:cNvSpPr>
          <p:nvPr>
            <p:ph type="body" sz="quarter" idx="74" hasCustomPrompt="1"/>
          </p:nvPr>
        </p:nvSpPr>
        <p:spPr>
          <a:xfrm>
            <a:off x="5435600" y="4114300"/>
            <a:ext cx="1363344" cy="599924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118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072935" y="50086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1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120" name="Text Placeholder 12"/>
          <p:cNvSpPr>
            <a:spLocks noGrp="1"/>
          </p:cNvSpPr>
          <p:nvPr>
            <p:ph type="body" sz="quarter" idx="77" hasCustomPrompt="1"/>
          </p:nvPr>
        </p:nvSpPr>
        <p:spPr>
          <a:xfrm>
            <a:off x="2286687" y="1354841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1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5694503" y="2908938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2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89090" y="49028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23" name="Straight Connector 20"/>
          <p:cNvSpPr/>
          <p:nvPr userDrawn="1"/>
        </p:nvSpPr>
        <p:spPr>
          <a:xfrm flipH="1">
            <a:off x="9194799" y="6273798"/>
            <a:ext cx="4" cy="584206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605683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3.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traight Connector 3"/>
          <p:cNvSpPr/>
          <p:nvPr userDrawn="1"/>
        </p:nvSpPr>
        <p:spPr>
          <a:xfrm>
            <a:off x="9194799" y="-2"/>
            <a:ext cx="5671" cy="1600205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23"/>
          <p:cNvSpPr/>
          <p:nvPr userDrawn="1"/>
        </p:nvSpPr>
        <p:spPr>
          <a:xfrm>
            <a:off x="9143217" y="1601566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Oval 21"/>
          <p:cNvSpPr/>
          <p:nvPr userDrawn="1"/>
        </p:nvSpPr>
        <p:spPr>
          <a:xfrm>
            <a:off x="9134716" y="4547965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7" name="Oval 22"/>
          <p:cNvSpPr/>
          <p:nvPr userDrawn="1"/>
        </p:nvSpPr>
        <p:spPr>
          <a:xfrm>
            <a:off x="9140383" y="3414733"/>
            <a:ext cx="114505" cy="114505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26"/>
          <p:cNvSpPr/>
          <p:nvPr userDrawn="1"/>
        </p:nvSpPr>
        <p:spPr>
          <a:xfrm flipH="1">
            <a:off x="9191966" y="3530598"/>
            <a:ext cx="5671" cy="1016004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1"/>
          <p:cNvSpPr/>
          <p:nvPr userDrawn="1"/>
        </p:nvSpPr>
        <p:spPr>
          <a:xfrm>
            <a:off x="8534400" y="48514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Oval 11"/>
          <p:cNvSpPr/>
          <p:nvPr userDrawn="1"/>
        </p:nvSpPr>
        <p:spPr>
          <a:xfrm>
            <a:off x="8534400" y="1905000"/>
            <a:ext cx="1320800" cy="1320800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 sz="2400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6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2" name="Text Placeholder 114"/>
          <p:cNvSpPr>
            <a:spLocks noGrp="1"/>
          </p:cNvSpPr>
          <p:nvPr>
            <p:ph type="body" sz="quarter" idx="76" hasCustomPrompt="1"/>
          </p:nvPr>
        </p:nvSpPr>
        <p:spPr>
          <a:xfrm>
            <a:off x="10122393" y="22654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3" name="Text Placeholder 114"/>
          <p:cNvSpPr>
            <a:spLocks noGrp="1"/>
          </p:cNvSpPr>
          <p:nvPr>
            <p:ph type="body" sz="quarter" idx="77" hasCustomPrompt="1"/>
          </p:nvPr>
        </p:nvSpPr>
        <p:spPr>
          <a:xfrm>
            <a:off x="10122393" y="5211838"/>
            <a:ext cx="1363344" cy="59992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Year</a:t>
            </a:r>
          </a:p>
          <a:p>
            <a:pPr lvl="0"/>
            <a:r>
              <a:rPr lang="en-US"/>
              <a:t>Month</a:t>
            </a:r>
          </a:p>
        </p:txBody>
      </p:sp>
      <p:sp>
        <p:nvSpPr>
          <p:cNvPr id="64" name="Text Placeholder 12"/>
          <p:cNvSpPr>
            <a:spLocks noGrp="1"/>
          </p:cNvSpPr>
          <p:nvPr>
            <p:ph type="body" sz="quarter" idx="78" hasCustomPrompt="1"/>
          </p:nvPr>
        </p:nvSpPr>
        <p:spPr>
          <a:xfrm>
            <a:off x="8786256" y="21596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5" name="Text Placeholder 12"/>
          <p:cNvSpPr>
            <a:spLocks noGrp="1"/>
          </p:cNvSpPr>
          <p:nvPr>
            <p:ph type="body" sz="quarter" idx="79" hasCustomPrompt="1"/>
          </p:nvPr>
        </p:nvSpPr>
        <p:spPr>
          <a:xfrm>
            <a:off x="8794759" y="5106090"/>
            <a:ext cx="811420" cy="811420"/>
          </a:xfrm>
          <a:prstGeom prst="ellipse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66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5645965" y="4839651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7" name="Text Placeholder 114"/>
          <p:cNvSpPr>
            <a:spLocks noGrp="1"/>
          </p:cNvSpPr>
          <p:nvPr>
            <p:ph type="body" sz="quarter" idx="75" hasCustomPrompt="1"/>
          </p:nvPr>
        </p:nvSpPr>
        <p:spPr>
          <a:xfrm>
            <a:off x="5645965" y="5090506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  <p:sp>
        <p:nvSpPr>
          <p:cNvPr id="6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5645688" y="2014583"/>
            <a:ext cx="2683967" cy="250855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69" name="Text Placeholder 114"/>
          <p:cNvSpPr>
            <a:spLocks noGrp="1"/>
          </p:cNvSpPr>
          <p:nvPr>
            <p:ph type="body" sz="quarter" idx="81" hasCustomPrompt="1"/>
          </p:nvPr>
        </p:nvSpPr>
        <p:spPr>
          <a:xfrm>
            <a:off x="5645688" y="2265438"/>
            <a:ext cx="2683690" cy="739594"/>
          </a:xfr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251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solidFill>
            <a:schemeClr val="accent3"/>
          </a:solidFill>
          <a:ln>
            <a:noFill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solidFill>
            <a:schemeClr val="accent6"/>
          </a:solidFill>
          <a:ln>
            <a:solidFill>
              <a:schemeClr val="accent6"/>
            </a:solidFill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chemeClr val="accent5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chemeClr val="accent3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rgbClr val="5088C5"/>
          </a:solidFill>
          <a:ln>
            <a:solidFill>
              <a:schemeClr val="accent1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chemeClr val="tx2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chemeClr val="accent6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000"/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CDCDCD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accent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5088C5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003C8C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bg1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6408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5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Parallelogram 1"/>
          <p:cNvSpPr/>
          <p:nvPr userDrawn="1"/>
        </p:nvSpPr>
        <p:spPr>
          <a:xfrm>
            <a:off x="9253573" y="4681235"/>
            <a:ext cx="2523227" cy="1374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5" name="Chevron"/>
          <p:cNvSpPr/>
          <p:nvPr userDrawn="1"/>
        </p:nvSpPr>
        <p:spPr>
          <a:xfrm>
            <a:off x="3296446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6" name="Chevron"/>
          <p:cNvSpPr/>
          <p:nvPr userDrawn="1"/>
        </p:nvSpPr>
        <p:spPr>
          <a:xfrm>
            <a:off x="4761114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" name="Chevron"/>
          <p:cNvSpPr/>
          <p:nvPr userDrawn="1"/>
        </p:nvSpPr>
        <p:spPr>
          <a:xfrm>
            <a:off x="1831775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5088C5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8" name="Chevron"/>
          <p:cNvSpPr/>
          <p:nvPr userDrawn="1"/>
        </p:nvSpPr>
        <p:spPr>
          <a:xfrm>
            <a:off x="6225783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9" name="Chevron"/>
          <p:cNvSpPr/>
          <p:nvPr userDrawn="1"/>
        </p:nvSpPr>
        <p:spPr>
          <a:xfrm>
            <a:off x="7690449" y="3169896"/>
            <a:ext cx="1486817" cy="2880002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0" name="Parallelogram 1"/>
          <p:cNvSpPr/>
          <p:nvPr userDrawn="1"/>
        </p:nvSpPr>
        <p:spPr>
          <a:xfrm flipV="1">
            <a:off x="9253573" y="3166434"/>
            <a:ext cx="2523227" cy="13730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875" y="0"/>
                </a:lnTo>
                <a:lnTo>
                  <a:pt x="21600" y="0"/>
                </a:lnTo>
                <a:lnTo>
                  <a:pt x="17567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1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1" name="Chevron"/>
          <p:cNvSpPr/>
          <p:nvPr userDrawn="1"/>
        </p:nvSpPr>
        <p:spPr>
          <a:xfrm>
            <a:off x="379222" y="3169896"/>
            <a:ext cx="1486817" cy="2880004"/>
          </a:xfrm>
          <a:prstGeom prst="chevron">
            <a:avLst>
              <a:gd name="adj" fmla="val 10987"/>
            </a:avLst>
          </a:prstGeom>
          <a:noFill/>
          <a:ln>
            <a:solidFill>
              <a:schemeClr val="accent5"/>
            </a:solidFill>
            <a:prstDash val="dash"/>
          </a:ln>
        </p:spPr>
        <p:txBody>
          <a:bodyPr lIns="45718" tIns="45718" rIns="45718" bIns="45718" anchor="ctr"/>
          <a:lstStyle/>
          <a:p>
            <a:pPr algn="ctr">
              <a:defRPr sz="1200" b="1"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/>
          </a:p>
        </p:txBody>
      </p:sp>
      <p:sp>
        <p:nvSpPr>
          <p:cNvPr id="12" name="Straight Connector 33"/>
          <p:cNvSpPr/>
          <p:nvPr userDrawn="1"/>
        </p:nvSpPr>
        <p:spPr>
          <a:xfrm>
            <a:off x="1845229" y="2422328"/>
            <a:ext cx="419031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3" name="Oval 34"/>
          <p:cNvSpPr/>
          <p:nvPr userDrawn="1"/>
        </p:nvSpPr>
        <p:spPr>
          <a:xfrm>
            <a:off x="3897876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4" name="Straight Connector 35"/>
          <p:cNvSpPr/>
          <p:nvPr userDrawn="1"/>
        </p:nvSpPr>
        <p:spPr>
          <a:xfrm>
            <a:off x="6059935" y="2422328"/>
            <a:ext cx="2877808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5" name="Oval 36"/>
          <p:cNvSpPr/>
          <p:nvPr userDrawn="1"/>
        </p:nvSpPr>
        <p:spPr>
          <a:xfrm>
            <a:off x="7456325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" name="Straight Connector 38"/>
          <p:cNvSpPr/>
          <p:nvPr userDrawn="1"/>
        </p:nvSpPr>
        <p:spPr>
          <a:xfrm>
            <a:off x="8978779" y="2422328"/>
            <a:ext cx="2677389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7" name="Oval 39"/>
          <p:cNvSpPr/>
          <p:nvPr userDrawn="1"/>
        </p:nvSpPr>
        <p:spPr>
          <a:xfrm>
            <a:off x="10274961" y="2382958"/>
            <a:ext cx="85027" cy="78743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8" name="Straight Connector 46"/>
          <p:cNvSpPr/>
          <p:nvPr userDrawn="1"/>
        </p:nvSpPr>
        <p:spPr>
          <a:xfrm>
            <a:off x="317621" y="2422328"/>
            <a:ext cx="1498156" cy="3"/>
          </a:xfrm>
          <a:prstGeom prst="line">
            <a:avLst/>
          </a:prstGeom>
          <a:ln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>
              <a:solidFill>
                <a:srgbClr val="FFFFFF"/>
              </a:solidFill>
            </a:endParaRPr>
          </a:p>
        </p:txBody>
      </p:sp>
      <p:sp>
        <p:nvSpPr>
          <p:cNvPr id="19" name="Oval 47"/>
          <p:cNvSpPr/>
          <p:nvPr userDrawn="1"/>
        </p:nvSpPr>
        <p:spPr>
          <a:xfrm>
            <a:off x="1056472" y="2381756"/>
            <a:ext cx="81147" cy="81147"/>
          </a:xfrm>
          <a:prstGeom prst="ellipse">
            <a:avLst/>
          </a:prstGeom>
          <a:solidFill>
            <a:schemeClr val="bg1"/>
          </a:solidFill>
          <a:ln>
            <a:solidFill>
              <a:srgbClr val="FFFFFF"/>
            </a:solidFill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02498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7204292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2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3645842" y="1650889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4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022927" y="1650888"/>
            <a:ext cx="589091" cy="589091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71" hasCustomPrompt="1"/>
          </p:nvPr>
        </p:nvSpPr>
        <p:spPr>
          <a:xfrm>
            <a:off x="339529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18287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6741322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9574596" y="2604678"/>
            <a:ext cx="1515030" cy="250855"/>
          </a:xfrm>
          <a:ln>
            <a:noFill/>
          </a:ln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rgbClr val="FFFFFF"/>
                </a:solidFill>
              </a:defRPr>
            </a:lvl1pPr>
          </a:lstStyle>
          <a:p>
            <a:r>
              <a:rPr lang="pt-PT" err="1"/>
              <a:t>Text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6202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677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501005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473326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79366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9484205" y="3276607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9484205" y="4792268"/>
            <a:ext cx="1666534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2083501" y="4033556"/>
            <a:ext cx="1034786" cy="1152680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rgbClr val="F4CF30"/>
                </a:solidFill>
              </a:defRPr>
            </a:lvl1pPr>
          </a:lstStyle>
          <a:p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40" name="Straight Connector 3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0709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s&amp;Flows Slide 6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31"/>
          <p:cNvSpPr/>
          <p:nvPr userDrawn="1"/>
        </p:nvSpPr>
        <p:spPr>
          <a:xfrm>
            <a:off x="1008754" y="5024244"/>
            <a:ext cx="10174492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" name="Straight Connector 32"/>
          <p:cNvSpPr/>
          <p:nvPr userDrawn="1"/>
        </p:nvSpPr>
        <p:spPr>
          <a:xfrm>
            <a:off x="6095998" y="5026790"/>
            <a:ext cx="4" cy="311255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" name="Freeform 34"/>
          <p:cNvSpPr/>
          <p:nvPr userDrawn="1"/>
        </p:nvSpPr>
        <p:spPr>
          <a:xfrm rot="1560000" flipV="1">
            <a:off x="175022" y="-2185516"/>
            <a:ext cx="11841832" cy="123964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1" h="21600" extrusionOk="0">
                <a:moveTo>
                  <a:pt x="0" y="0"/>
                </a:moveTo>
                <a:cubicBezTo>
                  <a:pt x="738" y="2936"/>
                  <a:pt x="1476" y="5873"/>
                  <a:pt x="4484" y="8266"/>
                </a:cubicBezTo>
                <a:cubicBezTo>
                  <a:pt x="7493" y="10659"/>
                  <a:pt x="15200" y="12137"/>
                  <a:pt x="18050" y="14360"/>
                </a:cubicBezTo>
                <a:cubicBezTo>
                  <a:pt x="20899" y="16582"/>
                  <a:pt x="21600" y="20142"/>
                  <a:pt x="21581" y="21600"/>
                </a:cubicBezTo>
              </a:path>
            </a:pathLst>
          </a:custGeom>
          <a:ln>
            <a:solidFill>
              <a:srgbClr val="FFFFFF"/>
            </a:solidFill>
            <a:prstDash val="sysDash"/>
            <a:tailEnd type="stealth"/>
          </a:ln>
        </p:spPr>
        <p:txBody>
          <a:bodyPr lIns="45718" tIns="45718" rIns="45718" bIns="45718" anchor="ctr"/>
          <a:lstStyle/>
          <a:p>
            <a:pPr algn="ctr">
              <a:defRPr sz="1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5" name="Straight Connector 100"/>
          <p:cNvSpPr/>
          <p:nvPr userDrawn="1"/>
        </p:nvSpPr>
        <p:spPr>
          <a:xfrm>
            <a:off x="996278" y="2940359"/>
            <a:ext cx="1381657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" name="Straight Connector 101"/>
          <p:cNvSpPr/>
          <p:nvPr userDrawn="1"/>
        </p:nvSpPr>
        <p:spPr>
          <a:xfrm flipV="1">
            <a:off x="1687103" y="2642815"/>
            <a:ext cx="5" cy="292131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" name="Straight Connector 103"/>
          <p:cNvSpPr/>
          <p:nvPr userDrawn="1"/>
        </p:nvSpPr>
        <p:spPr>
          <a:xfrm>
            <a:off x="3187245" y="2930457"/>
            <a:ext cx="3657009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Straight Connector 104"/>
          <p:cNvSpPr/>
          <p:nvPr userDrawn="1"/>
        </p:nvSpPr>
        <p:spPr>
          <a:xfrm flipV="1">
            <a:off x="5004460" y="2629746"/>
            <a:ext cx="3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1" name="Straight Connector 106"/>
          <p:cNvSpPr/>
          <p:nvPr userDrawn="1"/>
        </p:nvSpPr>
        <p:spPr>
          <a:xfrm>
            <a:off x="8557204" y="2939089"/>
            <a:ext cx="2739086" cy="3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" name="Rounded Rectangle 44"/>
          <p:cNvSpPr/>
          <p:nvPr/>
        </p:nvSpPr>
        <p:spPr>
          <a:xfrm>
            <a:off x="3160509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54" name="Rounded Rectangle 38"/>
          <p:cNvSpPr/>
          <p:nvPr userDrawn="1"/>
        </p:nvSpPr>
        <p:spPr>
          <a:xfrm>
            <a:off x="1176901" y="3250217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71" name="Rounded Rectangle 95"/>
          <p:cNvSpPr/>
          <p:nvPr/>
        </p:nvSpPr>
        <p:spPr>
          <a:xfrm>
            <a:off x="4500507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31" name="Rounded Rectangle 62"/>
          <p:cNvSpPr/>
          <p:nvPr/>
        </p:nvSpPr>
        <p:spPr>
          <a:xfrm>
            <a:off x="8557204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45" name="Rounded Rectangle 35"/>
          <p:cNvSpPr/>
          <p:nvPr/>
        </p:nvSpPr>
        <p:spPr>
          <a:xfrm>
            <a:off x="9881206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59" name="Rounded Rectangle 88"/>
          <p:cNvSpPr/>
          <p:nvPr userDrawn="1"/>
        </p:nvSpPr>
        <p:spPr>
          <a:xfrm>
            <a:off x="5840505" y="3248582"/>
            <a:ext cx="1081861" cy="1081900"/>
          </a:xfrm>
          <a:prstGeom prst="ellipse">
            <a:avLst/>
          </a:prstGeom>
          <a:solidFill>
            <a:srgbClr val="183A66"/>
          </a:solidFill>
          <a:ln w="9525" cap="flat">
            <a:solidFill>
              <a:srgbClr val="F4CF30"/>
            </a:solidFill>
            <a:prstDash val="solid"/>
            <a:miter lim="800000"/>
          </a:ln>
          <a:effectLst/>
        </p:spPr>
        <p:txBody>
          <a:bodyPr wrap="square" lIns="45718" tIns="45718" rIns="45718" bIns="45718" numCol="1" anchor="b">
            <a:noAutofit/>
          </a:bodyPr>
          <a:lstStyle/>
          <a:p>
            <a:pPr algn="ctr" defTabSz="1219168">
              <a:lnSpc>
                <a:spcPct val="105999"/>
              </a:lnSpc>
              <a:defRPr sz="1200">
                <a:solidFill>
                  <a:srgbClr val="53565A"/>
                </a:solidFill>
                <a:latin typeface="Verdana"/>
                <a:ea typeface="Verdana"/>
                <a:cs typeface="Verdana"/>
                <a:sym typeface="Verdana"/>
              </a:defRPr>
            </a:pPr>
            <a:endParaRPr/>
          </a:p>
        </p:txBody>
      </p:sp>
      <p:sp>
        <p:nvSpPr>
          <p:cNvPr id="190" name="Straight Connector 101"/>
          <p:cNvSpPr/>
          <p:nvPr userDrawn="1"/>
        </p:nvSpPr>
        <p:spPr>
          <a:xfrm flipV="1">
            <a:off x="9923171" y="2629746"/>
            <a:ext cx="5" cy="292130"/>
          </a:xfrm>
          <a:prstGeom prst="line">
            <a:avLst/>
          </a:prstGeom>
          <a:ln>
            <a:solidFill>
              <a:srgbClr val="5088C5">
                <a:alpha val="49804"/>
              </a:srgbClr>
            </a:solidFill>
            <a:prstDash val="sysDash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2" name="Text Placeholder 4"/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rgbClr val="FFFFFF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193" name="Text Placeholder 29"/>
          <p:cNvSpPr>
            <a:spLocks noGrp="1"/>
          </p:cNvSpPr>
          <p:nvPr userDrawn="1">
            <p:ph type="body" sz="quarter" idx="54" hasCustomPrompt="1"/>
          </p:nvPr>
        </p:nvSpPr>
        <p:spPr>
          <a:xfrm>
            <a:off x="4854779" y="5360082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4" name="Text Placeholder 29"/>
          <p:cNvSpPr>
            <a:spLocks noGrp="1"/>
          </p:cNvSpPr>
          <p:nvPr userDrawn="1">
            <p:ph type="body" sz="quarter" idx="59" hasCustomPrompt="1"/>
          </p:nvPr>
        </p:nvSpPr>
        <p:spPr>
          <a:xfrm>
            <a:off x="4859786" y="5635473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5" name="Text Placeholder 29"/>
          <p:cNvSpPr>
            <a:spLocks noGrp="1"/>
          </p:cNvSpPr>
          <p:nvPr userDrawn="1">
            <p:ph type="body" sz="quarter" idx="60" hasCustomPrompt="1"/>
          </p:nvPr>
        </p:nvSpPr>
        <p:spPr>
          <a:xfrm>
            <a:off x="430628" y="168171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6" name="Text Placeholder 29"/>
          <p:cNvSpPr>
            <a:spLocks noGrp="1"/>
          </p:cNvSpPr>
          <p:nvPr userDrawn="1">
            <p:ph type="body" sz="quarter" idx="61" hasCustomPrompt="1"/>
          </p:nvPr>
        </p:nvSpPr>
        <p:spPr>
          <a:xfrm>
            <a:off x="435635" y="195710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7" name="Text Placeholder 29"/>
          <p:cNvSpPr>
            <a:spLocks noGrp="1"/>
          </p:cNvSpPr>
          <p:nvPr userDrawn="1">
            <p:ph type="body" sz="quarter" idx="62" hasCustomPrompt="1"/>
          </p:nvPr>
        </p:nvSpPr>
        <p:spPr>
          <a:xfrm>
            <a:off x="3756325" y="1682423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98" name="Text Placeholder 29"/>
          <p:cNvSpPr>
            <a:spLocks noGrp="1"/>
          </p:cNvSpPr>
          <p:nvPr userDrawn="1">
            <p:ph type="body" sz="quarter" idx="63" hasCustomPrompt="1"/>
          </p:nvPr>
        </p:nvSpPr>
        <p:spPr>
          <a:xfrm>
            <a:off x="3761332" y="1957814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199" name="Text Placeholder 29"/>
          <p:cNvSpPr>
            <a:spLocks noGrp="1"/>
          </p:cNvSpPr>
          <p:nvPr userDrawn="1">
            <p:ph type="body" sz="quarter" idx="64" hasCustomPrompt="1"/>
          </p:nvPr>
        </p:nvSpPr>
        <p:spPr>
          <a:xfrm>
            <a:off x="8670609" y="1681976"/>
            <a:ext cx="2506683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200" name="Text Placeholder 29"/>
          <p:cNvSpPr>
            <a:spLocks noGrp="1"/>
          </p:cNvSpPr>
          <p:nvPr userDrawn="1">
            <p:ph type="body" sz="quarter" idx="65" hasCustomPrompt="1"/>
          </p:nvPr>
        </p:nvSpPr>
        <p:spPr>
          <a:xfrm>
            <a:off x="8675616" y="1957367"/>
            <a:ext cx="2506683" cy="597650"/>
          </a:xfrm>
        </p:spPr>
        <p:txBody>
          <a:bodyPr>
            <a:noAutofit/>
          </a:bodyPr>
          <a:lstStyle>
            <a:lvl1pPr marL="0" marR="0" indent="0" algn="ctr" defTabSz="1219168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rgbClr val="FFFFFF"/>
                </a:solidFill>
                <a:latin typeface="Verdana"/>
                <a:ea typeface="Verdana"/>
                <a:sym typeface="Verdana"/>
              </a:defRPr>
            </a:lvl1pPr>
          </a:lstStyle>
          <a:p>
            <a:pPr algn="ctr" defTabSz="1219168">
              <a:spcBef>
                <a:spcPts val="600"/>
              </a:spcBef>
              <a:defRPr sz="1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lang="pt-PT" err="1"/>
              <a:t>Sed</a:t>
            </a:r>
            <a:r>
              <a:rPr lang="pt-PT"/>
              <a:t> ut </a:t>
            </a:r>
            <a:r>
              <a:rPr lang="pt-PT" err="1"/>
              <a:t>perspiciatis</a:t>
            </a:r>
            <a:r>
              <a:rPr lang="pt-PT"/>
              <a:t> </a:t>
            </a:r>
            <a:r>
              <a:rPr lang="pt-PT" err="1"/>
              <a:t>unde</a:t>
            </a:r>
            <a:r>
              <a:rPr lang="pt-PT"/>
              <a:t> </a:t>
            </a:r>
            <a:r>
              <a:rPr lang="pt-PT" err="1"/>
              <a:t>omnis</a:t>
            </a:r>
            <a:r>
              <a:rPr lang="pt-PT"/>
              <a:t> </a:t>
            </a:r>
            <a:r>
              <a:rPr lang="pt-PT" err="1"/>
              <a:t>iste</a:t>
            </a:r>
            <a:r>
              <a:rPr lang="pt-PT"/>
              <a:t> </a:t>
            </a:r>
            <a:r>
              <a:rPr lang="pt-PT" err="1"/>
              <a:t>natus</a:t>
            </a:r>
            <a:r>
              <a:rPr lang="pt-PT"/>
              <a:t> error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voluptatem</a:t>
            </a:r>
            <a:r>
              <a:rPr lang="pt-PT"/>
              <a:t> </a:t>
            </a:r>
            <a:r>
              <a:rPr lang="pt-PT" err="1"/>
              <a:t>accusantium</a:t>
            </a:r>
            <a:r>
              <a:rPr lang="pt-PT"/>
              <a:t> </a:t>
            </a:r>
            <a:r>
              <a:rPr lang="pt-PT" err="1"/>
              <a:t>doloremque</a:t>
            </a:r>
            <a:r>
              <a:rPr lang="pt-PT"/>
              <a:t> </a:t>
            </a:r>
            <a:r>
              <a:rPr lang="pt-PT" err="1"/>
              <a:t>laudantium</a:t>
            </a:r>
            <a:r>
              <a:rPr lang="pt-PT"/>
              <a:t>, </a:t>
            </a:r>
            <a:r>
              <a:rPr lang="pt-PT" err="1"/>
              <a:t>totam</a:t>
            </a:r>
            <a:r>
              <a:rPr lang="pt-PT"/>
              <a:t> rem </a:t>
            </a:r>
            <a:r>
              <a:rPr lang="pt-PT" err="1"/>
              <a:t>aperiam</a:t>
            </a:r>
            <a:r>
              <a:rPr lang="pt-PT"/>
              <a:t>.</a:t>
            </a:r>
          </a:p>
        </p:txBody>
      </p:sp>
      <p:sp>
        <p:nvSpPr>
          <p:cNvPr id="201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32578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2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3309399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3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4649397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4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5991635" y="339899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5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8706094" y="3397459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6" name="Text Placeholder 12"/>
          <p:cNvSpPr>
            <a:spLocks noGrp="1" noChangeAspect="1"/>
          </p:cNvSpPr>
          <p:nvPr>
            <p:ph type="body" sz="quarter" idx="78" hasCustomPrompt="1"/>
          </p:nvPr>
        </p:nvSpPr>
        <p:spPr>
          <a:xfrm>
            <a:off x="10030095" y="3394000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13313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0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3116746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0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4437255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1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5796742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2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513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13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837441" y="4553632"/>
            <a:ext cx="1169386" cy="269553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42" name="Straight Connector 41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33981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181725" y="0"/>
            <a:ext cx="6010275" cy="6858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5019675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5018917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grpSp>
        <p:nvGrpSpPr>
          <p:cNvPr id="8" name="Group 24"/>
          <p:cNvGrpSpPr/>
          <p:nvPr userDrawn="1"/>
        </p:nvGrpSpPr>
        <p:grpSpPr>
          <a:xfrm>
            <a:off x="8538995" y="2902672"/>
            <a:ext cx="1350481" cy="203205"/>
            <a:chOff x="-1" y="0"/>
            <a:chExt cx="1350479" cy="203203"/>
          </a:xfrm>
        </p:grpSpPr>
        <p:sp>
          <p:nvSpPr>
            <p:cNvPr id="9" name="Oval 15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0" name="Oval 16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1" name="Oval 17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2" name="Oval 12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3" name="Oval 13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4" name="Oval 14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5" name="Oval 23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grpSp>
        <p:nvGrpSpPr>
          <p:cNvPr id="16" name="Group 29"/>
          <p:cNvGrpSpPr/>
          <p:nvPr userDrawn="1"/>
        </p:nvGrpSpPr>
        <p:grpSpPr>
          <a:xfrm>
            <a:off x="8538995" y="5984496"/>
            <a:ext cx="1350481" cy="203205"/>
            <a:chOff x="-1" y="0"/>
            <a:chExt cx="1350479" cy="203203"/>
          </a:xfrm>
        </p:grpSpPr>
        <p:sp>
          <p:nvSpPr>
            <p:cNvPr id="17" name="Oval 30"/>
            <p:cNvSpPr/>
            <p:nvPr/>
          </p:nvSpPr>
          <p:spPr>
            <a:xfrm>
              <a:off x="573635" y="-1"/>
              <a:ext cx="203205" cy="20320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8" name="Oval 31"/>
            <p:cNvSpPr/>
            <p:nvPr/>
          </p:nvSpPr>
          <p:spPr>
            <a:xfrm rot="10800000" flipH="1">
              <a:off x="863396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19" name="Oval 32"/>
            <p:cNvSpPr/>
            <p:nvPr/>
          </p:nvSpPr>
          <p:spPr>
            <a:xfrm rot="10800000" flipH="1">
              <a:off x="354995" y="35557"/>
              <a:ext cx="132085" cy="13208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0" name="Oval 33"/>
            <p:cNvSpPr/>
            <p:nvPr/>
          </p:nvSpPr>
          <p:spPr>
            <a:xfrm rot="10800000" flipH="1">
              <a:off x="1082036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1" name="Oval 34"/>
            <p:cNvSpPr/>
            <p:nvPr/>
          </p:nvSpPr>
          <p:spPr>
            <a:xfrm rot="10800000" flipH="1">
              <a:off x="161450" y="48105"/>
              <a:ext cx="106991" cy="106991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2" name="Oval 35"/>
            <p:cNvSpPr/>
            <p:nvPr/>
          </p:nvSpPr>
          <p:spPr>
            <a:xfrm rot="10800000" flipH="1">
              <a:off x="1275584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  <p:sp>
          <p:nvSpPr>
            <p:cNvPr id="23" name="Oval 36"/>
            <p:cNvSpPr/>
            <p:nvPr/>
          </p:nvSpPr>
          <p:spPr>
            <a:xfrm rot="10800000" flipH="1">
              <a:off x="-2" y="64153"/>
              <a:ext cx="74895" cy="74895"/>
            </a:xfrm>
            <a:prstGeom prst="ellipse">
              <a:avLst/>
            </a:prstGeom>
            <a:solidFill>
              <a:srgbClr val="EFC93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375467">
                <a:defRPr sz="2600">
                  <a:solidFill>
                    <a:srgbClr val="999999"/>
                  </a:solidFill>
                  <a:latin typeface="EC Square Sans Pro"/>
                  <a:ea typeface="EC Square Sans Pro"/>
                  <a:cs typeface="EC Square Sans Pro"/>
                  <a:sym typeface="EC Square Sans Pro"/>
                </a:defRPr>
              </a:pPr>
              <a:endParaRPr/>
            </a:p>
          </p:txBody>
        </p:sp>
      </p:grpSp>
      <p:sp>
        <p:nvSpPr>
          <p:cNvPr id="25" name="Text Placeholder 29"/>
          <p:cNvSpPr>
            <a:spLocks noGrp="1"/>
          </p:cNvSpPr>
          <p:nvPr>
            <p:ph type="body" sz="quarter" idx="54" hasCustomPrompt="1"/>
          </p:nvPr>
        </p:nvSpPr>
        <p:spPr>
          <a:xfrm>
            <a:off x="7697689" y="2498701"/>
            <a:ext cx="3033086" cy="269553"/>
          </a:xfrm>
        </p:spPr>
        <p:txBody>
          <a:bodyPr>
            <a:noAutofit/>
          </a:bodyPr>
          <a:lstStyle>
            <a:lvl1pPr marL="0" indent="0" algn="ctr">
              <a:buNone/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76" hasCustomPrompt="1"/>
          </p:nvPr>
        </p:nvSpPr>
        <p:spPr>
          <a:xfrm>
            <a:off x="7195712" y="3240290"/>
            <a:ext cx="4037039" cy="192854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</a:t>
            </a:r>
            <a:r>
              <a:rPr lang="it-IT"/>
              <a:t>sse cillum dolore eu fugiat nulla pariatur.</a:t>
            </a:r>
          </a:p>
          <a:p>
            <a:pPr lvl="0"/>
            <a:endParaRPr lang="pt-PT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77" hasCustomPrompt="1"/>
          </p:nvPr>
        </p:nvSpPr>
        <p:spPr>
          <a:xfrm>
            <a:off x="7176772" y="5264891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Email:</a:t>
            </a:r>
            <a:endParaRPr lang="it-IT"/>
          </a:p>
          <a:p>
            <a:pPr lvl="0"/>
            <a:endParaRPr lang="pt-PT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78" hasCustomPrompt="1"/>
          </p:nvPr>
        </p:nvSpPr>
        <p:spPr>
          <a:xfrm>
            <a:off x="7176771" y="5553799"/>
            <a:ext cx="4037039" cy="270488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emailname@domain.com</a:t>
            </a:r>
            <a:endParaRPr lang="it-IT"/>
          </a:p>
          <a:p>
            <a:pPr lvl="0"/>
            <a:endParaRPr lang="pt-PT"/>
          </a:p>
        </p:txBody>
      </p:sp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Picture Placeholder 12"/>
          <p:cNvSpPr>
            <a:spLocks noGrp="1" noChangeAspect="1"/>
          </p:cNvSpPr>
          <p:nvPr>
            <p:ph type="pic" sz="quarter" idx="82" hasCustomPrompt="1"/>
          </p:nvPr>
        </p:nvSpPr>
        <p:spPr>
          <a:xfrm>
            <a:off x="8442192" y="746310"/>
            <a:ext cx="1544077" cy="1544077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cxnSp>
        <p:nvCxnSpPr>
          <p:cNvPr id="34" name="Straight Connector 3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1373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839788" y="2513996"/>
            <a:ext cx="697484" cy="67252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80" hasCustomPrompt="1"/>
          </p:nvPr>
        </p:nvSpPr>
        <p:spPr>
          <a:xfrm>
            <a:off x="838200" y="1878329"/>
            <a:ext cx="3314700" cy="36036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1" y="2793776"/>
            <a:ext cx="3314700" cy="108585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Curabitur</a:t>
            </a:r>
            <a:r>
              <a:rPr lang="pt-PT"/>
              <a:t> </a:t>
            </a:r>
            <a:r>
              <a:rPr lang="pt-PT" err="1"/>
              <a:t>vel</a:t>
            </a:r>
            <a:r>
              <a:rPr lang="pt-PT"/>
              <a:t> </a:t>
            </a:r>
            <a:r>
              <a:rPr lang="pt-PT" err="1"/>
              <a:t>tincidunt</a:t>
            </a:r>
            <a:r>
              <a:rPr lang="pt-PT"/>
              <a:t> odio. </a:t>
            </a:r>
            <a:r>
              <a:rPr lang="pt-PT" err="1"/>
              <a:t>Integer</a:t>
            </a:r>
            <a:r>
              <a:rPr lang="pt-PT"/>
              <a:t> </a:t>
            </a:r>
            <a:r>
              <a:rPr lang="pt-PT" err="1"/>
              <a:t>volutpat</a:t>
            </a:r>
            <a:r>
              <a:rPr lang="pt-PT"/>
              <a:t> </a:t>
            </a:r>
            <a:r>
              <a:rPr lang="pt-PT" err="1"/>
              <a:t>tempus</a:t>
            </a:r>
            <a:r>
              <a:rPr lang="pt-PT"/>
              <a:t> </a:t>
            </a:r>
            <a:r>
              <a:rPr lang="pt-PT" err="1"/>
              <a:t>nunc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</a:t>
            </a:r>
            <a:r>
              <a:rPr lang="pt-PT" err="1"/>
              <a:t>molestie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</a:t>
            </a:r>
            <a:r>
              <a:rPr lang="pt-PT" err="1"/>
              <a:t>pellentesque</a:t>
            </a:r>
            <a:r>
              <a:rPr lang="pt-PT"/>
              <a:t> eu. </a:t>
            </a:r>
            <a:r>
              <a:rPr lang="pt-PT" err="1"/>
              <a:t>Praesent</a:t>
            </a:r>
            <a:r>
              <a:rPr lang="pt-PT"/>
              <a:t> </a:t>
            </a:r>
            <a:r>
              <a:rPr lang="pt-PT" err="1"/>
              <a:t>dapibus</a:t>
            </a:r>
            <a:r>
              <a:rPr lang="pt-PT"/>
              <a:t> </a:t>
            </a:r>
            <a:r>
              <a:rPr lang="pt-PT" err="1"/>
              <a:t>enim</a:t>
            </a:r>
            <a:r>
              <a:rPr lang="pt-PT"/>
              <a:t> </a:t>
            </a:r>
            <a:r>
              <a:rPr lang="pt-PT" err="1"/>
              <a:t>turpis</a:t>
            </a:r>
            <a:r>
              <a:rPr lang="pt-PT"/>
              <a:t>. </a:t>
            </a:r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4427803" y="3076575"/>
            <a:ext cx="3336395" cy="378142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9277561" y="2513996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9277561" y="2244443"/>
            <a:ext cx="2506683" cy="269553"/>
          </a:xfrm>
        </p:spPr>
        <p:txBody>
          <a:bodyPr>
            <a:noAutofit/>
          </a:bodyPr>
          <a:lstStyle>
            <a:lvl1pPr marL="0" indent="0" algn="l">
              <a:buNone/>
              <a:defRPr sz="14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7891378" y="1943200"/>
            <a:ext cx="1276096" cy="1276096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9973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778407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24450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43075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4905376" y="1743075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4905376" y="2052424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4905376" y="33718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4905376" y="36811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4905376" y="5048250"/>
            <a:ext cx="6448424" cy="309348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4905376" y="5357599"/>
            <a:ext cx="6448424" cy="805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51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52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1120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1232164" y="4826032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1232163" y="5172075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0" baseline="0"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232163" y="1790700"/>
            <a:ext cx="3336395" cy="2876355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3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687704"/>
            <a:ext cx="10515600" cy="35643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322755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8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322755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9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8715376" y="2819398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0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8715376" y="3128747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5322755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5322755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3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715376" y="5129106"/>
            <a:ext cx="2638424" cy="309348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14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715376" y="5438455"/>
            <a:ext cx="2638424" cy="726927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</a:t>
            </a:r>
          </a:p>
        </p:txBody>
      </p:sp>
      <p:sp>
        <p:nvSpPr>
          <p:cNvPr id="15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6210723" y="1785808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6" name="Text Placeholder 12"/>
          <p:cNvSpPr>
            <a:spLocks noGrp="1" noChangeAspect="1"/>
          </p:cNvSpPr>
          <p:nvPr>
            <p:ph type="body" sz="quarter" idx="88" hasCustomPrompt="1"/>
          </p:nvPr>
        </p:nvSpPr>
        <p:spPr>
          <a:xfrm>
            <a:off x="6210723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7" name="Text Placeholder 12"/>
          <p:cNvSpPr>
            <a:spLocks noGrp="1" noChangeAspect="1"/>
          </p:cNvSpPr>
          <p:nvPr>
            <p:ph type="body" sz="quarter" idx="89" hasCustomPrompt="1"/>
          </p:nvPr>
        </p:nvSpPr>
        <p:spPr>
          <a:xfrm>
            <a:off x="9603344" y="4124033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9603344" y="1794787"/>
            <a:ext cx="862488" cy="862488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20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0437401" y="6224481"/>
            <a:ext cx="637374" cy="3651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3" name="Straight Connector 22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9674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9"/>
          <p:cNvSpPr>
            <a:spLocks noGrp="1"/>
          </p:cNvSpPr>
          <p:nvPr>
            <p:ph type="body" sz="quarter" idx="81" hasCustomPrompt="1"/>
          </p:nvPr>
        </p:nvSpPr>
        <p:spPr>
          <a:xfrm>
            <a:off x="1885950" y="1738884"/>
            <a:ext cx="2506683" cy="2377153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accent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illustration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-122532" y="4116037"/>
            <a:ext cx="12437065" cy="1999253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accent5"/>
            </a:solidFill>
          </a:ln>
        </p:spPr>
        <p:txBody>
          <a:bodyPr lIns="45718" tIns="45718" rIns="45718" bIns="45718" anchor="ctr"/>
          <a:lstStyle/>
          <a:p>
            <a:pPr algn="r">
              <a:defRPr>
                <a:solidFill>
                  <a:srgbClr val="FFFFFF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pPr>
            <a:endParaRPr sz="1200"/>
          </a:p>
        </p:txBody>
      </p:sp>
      <p:sp>
        <p:nvSpPr>
          <p:cNvPr id="8" name="Text Placeholder 29"/>
          <p:cNvSpPr>
            <a:spLocks noGrp="1"/>
          </p:cNvSpPr>
          <p:nvPr>
            <p:ph type="body" sz="quarter" idx="79" hasCustomPrompt="1"/>
          </p:nvPr>
        </p:nvSpPr>
        <p:spPr>
          <a:xfrm>
            <a:off x="6161510" y="2455264"/>
            <a:ext cx="3336395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Building</a:t>
            </a:r>
            <a:r>
              <a:rPr lang="pt-PT"/>
              <a:t> </a:t>
            </a:r>
            <a:r>
              <a:rPr lang="pt-PT" err="1"/>
              <a:t>Block</a:t>
            </a:r>
            <a:r>
              <a:rPr lang="pt-PT"/>
              <a:t> </a:t>
            </a:r>
            <a:r>
              <a:rPr lang="pt-PT" err="1"/>
              <a:t>name</a:t>
            </a:r>
            <a:endParaRPr lang="pt-PT"/>
          </a:p>
        </p:txBody>
      </p:sp>
      <p:sp>
        <p:nvSpPr>
          <p:cNvPr id="9" name="Text Placeholder 29"/>
          <p:cNvSpPr>
            <a:spLocks noGrp="1"/>
          </p:cNvSpPr>
          <p:nvPr>
            <p:ph type="body" sz="quarter" idx="80" hasCustomPrompt="1"/>
          </p:nvPr>
        </p:nvSpPr>
        <p:spPr>
          <a:xfrm>
            <a:off x="6161509" y="2744157"/>
            <a:ext cx="3336395" cy="112860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accent4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82" hasCustomPrompt="1"/>
          </p:nvPr>
        </p:nvSpPr>
        <p:spPr>
          <a:xfrm>
            <a:off x="839789" y="505925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83" hasCustomPrompt="1"/>
          </p:nvPr>
        </p:nvSpPr>
        <p:spPr>
          <a:xfrm>
            <a:off x="839788" y="534814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84" hasCustomPrompt="1"/>
          </p:nvPr>
        </p:nvSpPr>
        <p:spPr>
          <a:xfrm>
            <a:off x="3506789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85" hasCustomPrompt="1"/>
          </p:nvPr>
        </p:nvSpPr>
        <p:spPr>
          <a:xfrm>
            <a:off x="3506788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4" name="Text Placeholder 29"/>
          <p:cNvSpPr>
            <a:spLocks noGrp="1"/>
          </p:cNvSpPr>
          <p:nvPr>
            <p:ph type="body" sz="quarter" idx="86" hasCustomPrompt="1"/>
          </p:nvPr>
        </p:nvSpPr>
        <p:spPr>
          <a:xfrm>
            <a:off x="6175375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5" name="Text Placeholder 29"/>
          <p:cNvSpPr>
            <a:spLocks noGrp="1"/>
          </p:cNvSpPr>
          <p:nvPr>
            <p:ph type="body" sz="quarter" idx="87" hasCustomPrompt="1"/>
          </p:nvPr>
        </p:nvSpPr>
        <p:spPr>
          <a:xfrm>
            <a:off x="6175374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6" name="Text Placeholder 29"/>
          <p:cNvSpPr>
            <a:spLocks noGrp="1"/>
          </p:cNvSpPr>
          <p:nvPr>
            <p:ph type="body" sz="quarter" idx="88" hasCustomPrompt="1"/>
          </p:nvPr>
        </p:nvSpPr>
        <p:spPr>
          <a:xfrm>
            <a:off x="8839196" y="5040201"/>
            <a:ext cx="2506683" cy="269843"/>
          </a:xfrm>
        </p:spPr>
        <p:txBody>
          <a:bodyPr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1" baseline="0">
                <a:solidFill>
                  <a:schemeClr val="accent5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Text</a:t>
            </a:r>
            <a:endParaRPr lang="pt-PT"/>
          </a:p>
        </p:txBody>
      </p:sp>
      <p:sp>
        <p:nvSpPr>
          <p:cNvPr id="17" name="Text Placeholder 29"/>
          <p:cNvSpPr>
            <a:spLocks noGrp="1"/>
          </p:cNvSpPr>
          <p:nvPr>
            <p:ph type="body" sz="quarter" idx="89" hasCustomPrompt="1"/>
          </p:nvPr>
        </p:nvSpPr>
        <p:spPr>
          <a:xfrm>
            <a:off x="8839195" y="5329094"/>
            <a:ext cx="2506683" cy="61959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</a:t>
            </a:r>
          </a:p>
        </p:txBody>
      </p:sp>
      <p:sp>
        <p:nvSpPr>
          <p:cNvPr id="18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1736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19" name="Text Placeholder 12"/>
          <p:cNvSpPr>
            <a:spLocks noGrp="1" noChangeAspect="1"/>
          </p:cNvSpPr>
          <p:nvPr>
            <p:ph type="body" sz="quarter" idx="90" hasCustomPrompt="1"/>
          </p:nvPr>
        </p:nvSpPr>
        <p:spPr>
          <a:xfrm>
            <a:off x="4403729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0" name="Text Placeholder 12"/>
          <p:cNvSpPr>
            <a:spLocks noGrp="1" noChangeAspect="1"/>
          </p:cNvSpPr>
          <p:nvPr>
            <p:ph type="body" sz="quarter" idx="91" hasCustomPrompt="1"/>
          </p:nvPr>
        </p:nvSpPr>
        <p:spPr>
          <a:xfrm>
            <a:off x="7066910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1" name="Text Placeholder 12"/>
          <p:cNvSpPr>
            <a:spLocks noGrp="1" noChangeAspect="1"/>
          </p:cNvSpPr>
          <p:nvPr>
            <p:ph type="body" sz="quarter" idx="92" hasCustomPrompt="1"/>
          </p:nvPr>
        </p:nvSpPr>
        <p:spPr>
          <a:xfrm>
            <a:off x="9736136" y="4248823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198230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&amp;Mockups Slide 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971550" y="1771650"/>
            <a:ext cx="4086225" cy="2114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5837104" y="2259656"/>
            <a:ext cx="5516695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5837104" y="2628900"/>
            <a:ext cx="5516695" cy="9525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43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17827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4" name="Text Placeholder 25"/>
          <p:cNvSpPr>
            <a:spLocks noGrp="1"/>
          </p:cNvSpPr>
          <p:nvPr>
            <p:ph type="body" sz="quarter" idx="45" hasCustomPrompt="1"/>
          </p:nvPr>
        </p:nvSpPr>
        <p:spPr>
          <a:xfrm>
            <a:off x="17827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49" name="Text Placeholder 25"/>
          <p:cNvSpPr>
            <a:spLocks noGrp="1"/>
          </p:cNvSpPr>
          <p:nvPr>
            <p:ph type="body" sz="quarter" idx="46" hasCustomPrompt="1"/>
          </p:nvPr>
        </p:nvSpPr>
        <p:spPr>
          <a:xfrm>
            <a:off x="570706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0" name="Text Placeholder 25"/>
          <p:cNvSpPr>
            <a:spLocks noGrp="1"/>
          </p:cNvSpPr>
          <p:nvPr>
            <p:ph type="body" sz="quarter" idx="47" hasCustomPrompt="1"/>
          </p:nvPr>
        </p:nvSpPr>
        <p:spPr>
          <a:xfrm>
            <a:off x="570706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1" name="Text Placeholder 25"/>
          <p:cNvSpPr>
            <a:spLocks noGrp="1"/>
          </p:cNvSpPr>
          <p:nvPr>
            <p:ph type="body" sz="quarter" idx="48" hasCustomPrompt="1"/>
          </p:nvPr>
        </p:nvSpPr>
        <p:spPr>
          <a:xfrm>
            <a:off x="9574213" y="5192858"/>
            <a:ext cx="2293937" cy="302475"/>
          </a:xfrm>
        </p:spPr>
        <p:txBody>
          <a:bodyPr>
            <a:noAutofit/>
          </a:bodyPr>
          <a:lstStyle>
            <a:lvl1pPr marL="0" indent="0" algn="l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52" name="Text Placeholder 25"/>
          <p:cNvSpPr>
            <a:spLocks noGrp="1"/>
          </p:cNvSpPr>
          <p:nvPr>
            <p:ph type="body" sz="quarter" idx="49" hasCustomPrompt="1"/>
          </p:nvPr>
        </p:nvSpPr>
        <p:spPr>
          <a:xfrm>
            <a:off x="9574213" y="5501767"/>
            <a:ext cx="2293937" cy="58470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ut. </a:t>
            </a:r>
          </a:p>
        </p:txBody>
      </p:sp>
      <p:sp>
        <p:nvSpPr>
          <p:cNvPr id="53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877404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4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4790117" y="523206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5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8665204" y="5225712"/>
            <a:ext cx="784080" cy="78408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56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200" y="1641983"/>
            <a:ext cx="4322439" cy="3176291"/>
          </a:xfrm>
          <a:prstGeom prst="rect">
            <a:avLst/>
          </a:prstGeom>
        </p:spPr>
      </p:pic>
      <p:sp>
        <p:nvSpPr>
          <p:cNvPr id="22" name="Text Placeholder 25"/>
          <p:cNvSpPr>
            <a:spLocks noGrp="1"/>
          </p:cNvSpPr>
          <p:nvPr>
            <p:ph type="body" sz="quarter" idx="76" hasCustomPrompt="1"/>
          </p:nvPr>
        </p:nvSpPr>
        <p:spPr>
          <a:xfrm>
            <a:off x="1852450" y="2536571"/>
            <a:ext cx="229393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36699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514850"/>
            <a:ext cx="12192000" cy="2343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2" name="Rounded Rectangle 21"/>
          <p:cNvSpPr/>
          <p:nvPr userDrawn="1"/>
        </p:nvSpPr>
        <p:spPr>
          <a:xfrm>
            <a:off x="917211" y="2010935"/>
            <a:ext cx="2186149" cy="4046965"/>
          </a:xfrm>
          <a:prstGeom prst="roundRect">
            <a:avLst>
              <a:gd name="adj" fmla="val 109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41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3760654" y="1897499"/>
            <a:ext cx="7593146" cy="365995"/>
          </a:xfrm>
        </p:spPr>
        <p:txBody>
          <a:bodyPr>
            <a:noAutofit/>
          </a:bodyPr>
          <a:lstStyle>
            <a:lvl1pPr marL="0" indent="0" algn="l">
              <a:buNone/>
              <a:defRPr sz="1800" b="1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42" name="Text Placeholder 25"/>
          <p:cNvSpPr>
            <a:spLocks noGrp="1"/>
          </p:cNvSpPr>
          <p:nvPr>
            <p:ph type="body" sz="quarter" idx="34" hasCustomPrompt="1"/>
          </p:nvPr>
        </p:nvSpPr>
        <p:spPr>
          <a:xfrm>
            <a:off x="3760654" y="2269189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27" name="Text Placeholder 12"/>
          <p:cNvSpPr>
            <a:spLocks noGrp="1" noChangeAspect="1"/>
          </p:cNvSpPr>
          <p:nvPr>
            <p:ph type="body" sz="quarter" idx="73" hasCustomPrompt="1"/>
          </p:nvPr>
        </p:nvSpPr>
        <p:spPr>
          <a:xfrm>
            <a:off x="3835498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8" name="Text Placeholder 12"/>
          <p:cNvSpPr>
            <a:spLocks noGrp="1" noChangeAspect="1"/>
          </p:cNvSpPr>
          <p:nvPr>
            <p:ph type="body" sz="quarter" idx="74" hasCustomPrompt="1"/>
          </p:nvPr>
        </p:nvSpPr>
        <p:spPr>
          <a:xfrm>
            <a:off x="5519042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29" name="Text Placeholder 12"/>
          <p:cNvSpPr>
            <a:spLocks noGrp="1" noChangeAspect="1"/>
          </p:cNvSpPr>
          <p:nvPr>
            <p:ph type="body" sz="quarter" idx="75" hasCustomPrompt="1"/>
          </p:nvPr>
        </p:nvSpPr>
        <p:spPr>
          <a:xfrm>
            <a:off x="7202586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0" name="Text Placeholder 12"/>
          <p:cNvSpPr>
            <a:spLocks noGrp="1" noChangeAspect="1"/>
          </p:cNvSpPr>
          <p:nvPr>
            <p:ph type="body" sz="quarter" idx="76" hasCustomPrompt="1"/>
          </p:nvPr>
        </p:nvSpPr>
        <p:spPr>
          <a:xfrm>
            <a:off x="8886130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1" name="Text Placeholder 12"/>
          <p:cNvSpPr>
            <a:spLocks noGrp="1" noChangeAspect="1"/>
          </p:cNvSpPr>
          <p:nvPr>
            <p:ph type="body" sz="quarter" idx="77" hasCustomPrompt="1"/>
          </p:nvPr>
        </p:nvSpPr>
        <p:spPr>
          <a:xfrm>
            <a:off x="10569673" y="3322869"/>
            <a:ext cx="712800" cy="712800"/>
          </a:xfrm>
          <a:prstGeom prst="ellipse">
            <a:avLst/>
          </a:prstGeom>
          <a:noFill/>
        </p:spPr>
        <p:txBody>
          <a:bodyPr anchor="ctr">
            <a:noAutofit/>
          </a:bodyPr>
          <a:lstStyle>
            <a:lvl1pPr marL="0" indent="0" algn="ctr">
              <a:buNone/>
              <a:defRPr sz="1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Icon here</a:t>
            </a:r>
            <a:endParaRPr lang="pt-PT"/>
          </a:p>
        </p:txBody>
      </p:sp>
      <p:sp>
        <p:nvSpPr>
          <p:cNvPr id="32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3571127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3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5254671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4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6938215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5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621759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6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10305302" y="4194364"/>
            <a:ext cx="1241541" cy="274977"/>
          </a:xfrm>
        </p:spPr>
        <p:txBody>
          <a:bodyPr>
            <a:noAutofit/>
          </a:bodyPr>
          <a:lstStyle>
            <a:lvl1pPr marL="0" indent="0" algn="ctr">
              <a:buNone/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Text</a:t>
            </a:r>
            <a:endParaRPr lang="pt-PT"/>
          </a:p>
        </p:txBody>
      </p:sp>
      <p:sp>
        <p:nvSpPr>
          <p:cNvPr id="37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881009" y="4937398"/>
            <a:ext cx="7593146" cy="86453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4"/>
                </a:solidFill>
              </a:defRPr>
            </a:lvl1pPr>
          </a:lstStyle>
          <a:p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 Ut </a:t>
            </a:r>
            <a:r>
              <a:rPr lang="pt-PT" err="1"/>
              <a:t>enim</a:t>
            </a:r>
            <a:r>
              <a:rPr lang="pt-PT"/>
              <a:t> ad </a:t>
            </a:r>
            <a:r>
              <a:rPr lang="pt-PT" err="1"/>
              <a:t>minim</a:t>
            </a:r>
            <a:r>
              <a:rPr lang="pt-PT"/>
              <a:t> </a:t>
            </a:r>
            <a:r>
              <a:rPr lang="pt-PT" err="1"/>
              <a:t>veniam</a:t>
            </a:r>
            <a:r>
              <a:rPr lang="pt-PT"/>
              <a:t>, quis </a:t>
            </a:r>
            <a:r>
              <a:rPr lang="pt-PT" err="1"/>
              <a:t>nostrud</a:t>
            </a:r>
            <a:r>
              <a:rPr lang="pt-PT"/>
              <a:t> </a:t>
            </a:r>
            <a:r>
              <a:rPr lang="pt-PT" err="1"/>
              <a:t>exercitation</a:t>
            </a:r>
            <a:r>
              <a:rPr lang="pt-PT"/>
              <a:t> </a:t>
            </a:r>
            <a:r>
              <a:rPr lang="pt-PT" err="1"/>
              <a:t>ullamco</a:t>
            </a:r>
            <a:r>
              <a:rPr lang="pt-PT"/>
              <a:t> </a:t>
            </a:r>
            <a:r>
              <a:rPr lang="pt-PT" err="1"/>
              <a:t>laboris</a:t>
            </a:r>
            <a:r>
              <a:rPr lang="pt-PT"/>
              <a:t> </a:t>
            </a:r>
            <a:r>
              <a:rPr lang="pt-PT" err="1"/>
              <a:t>nisi</a:t>
            </a:r>
            <a:r>
              <a:rPr lang="pt-PT"/>
              <a:t> ut </a:t>
            </a:r>
            <a:r>
              <a:rPr lang="pt-PT" err="1"/>
              <a:t>aliquip</a:t>
            </a:r>
            <a:r>
              <a:rPr lang="pt-PT"/>
              <a:t> </a:t>
            </a:r>
            <a:r>
              <a:rPr lang="pt-PT" err="1"/>
              <a:t>ex</a:t>
            </a:r>
            <a:r>
              <a:rPr lang="pt-PT"/>
              <a:t> </a:t>
            </a:r>
            <a:r>
              <a:rPr lang="pt-PT" err="1"/>
              <a:t>ea</a:t>
            </a:r>
            <a:r>
              <a:rPr lang="pt-PT"/>
              <a:t> </a:t>
            </a:r>
            <a:r>
              <a:rPr lang="pt-PT" err="1"/>
              <a:t>commodo</a:t>
            </a:r>
            <a:r>
              <a:rPr lang="pt-PT"/>
              <a:t> </a:t>
            </a:r>
            <a:r>
              <a:rPr lang="pt-PT" err="1"/>
              <a:t>consequat</a:t>
            </a:r>
            <a:r>
              <a:rPr lang="pt-PT"/>
              <a:t>. </a:t>
            </a:r>
            <a:r>
              <a:rPr lang="pt-PT" err="1"/>
              <a:t>Duis</a:t>
            </a:r>
            <a:r>
              <a:rPr lang="pt-PT"/>
              <a:t> </a:t>
            </a:r>
            <a:r>
              <a:rPr lang="pt-PT" err="1"/>
              <a:t>aute</a:t>
            </a:r>
            <a:r>
              <a:rPr lang="pt-PT"/>
              <a:t> </a:t>
            </a:r>
            <a:r>
              <a:rPr lang="pt-PT" err="1"/>
              <a:t>irure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in </a:t>
            </a:r>
            <a:r>
              <a:rPr lang="pt-PT" err="1"/>
              <a:t>reprehenderit</a:t>
            </a:r>
            <a:r>
              <a:rPr lang="pt-PT"/>
              <a:t> in </a:t>
            </a:r>
            <a:r>
              <a:rPr lang="pt-PT" err="1"/>
              <a:t>voluptate</a:t>
            </a:r>
            <a:r>
              <a:rPr lang="pt-PT"/>
              <a:t> </a:t>
            </a:r>
            <a:r>
              <a:rPr lang="pt-PT" err="1"/>
              <a:t>velit</a:t>
            </a:r>
            <a:r>
              <a:rPr lang="pt-PT"/>
              <a:t> esse </a:t>
            </a:r>
            <a:r>
              <a:rPr lang="pt-PT" err="1"/>
              <a:t>cillum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eu </a:t>
            </a:r>
            <a:r>
              <a:rPr lang="pt-PT" err="1"/>
              <a:t>fugiat</a:t>
            </a:r>
            <a:r>
              <a:rPr lang="pt-PT"/>
              <a:t> </a:t>
            </a:r>
            <a:r>
              <a:rPr lang="pt-PT" err="1"/>
              <a:t>nulla</a:t>
            </a:r>
            <a:r>
              <a:rPr lang="pt-PT"/>
              <a:t> </a:t>
            </a:r>
            <a:r>
              <a:rPr lang="pt-PT" err="1"/>
              <a:t>pariatur</a:t>
            </a:r>
            <a:r>
              <a:rPr lang="pt-PT"/>
              <a:t>. </a:t>
            </a:r>
          </a:p>
        </p:txBody>
      </p:sp>
      <p:sp>
        <p:nvSpPr>
          <p:cNvPr id="3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pic>
        <p:nvPicPr>
          <p:cNvPr id="25" name="Picture 32" descr="Picture 32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0B4876"/>
              </a:clrFrom>
              <a:clrTo>
                <a:srgbClr val="0B487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88" y="1897499"/>
            <a:ext cx="2323376" cy="425828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1354042" y="3747144"/>
            <a:ext cx="1294867" cy="584708"/>
          </a:xfrm>
        </p:spPr>
        <p:txBody>
          <a:bodyPr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aseline="0">
                <a:solidFill>
                  <a:schemeClr val="accent2"/>
                </a:solidFill>
              </a:defRPr>
            </a:lvl1pPr>
          </a:lstStyle>
          <a:p>
            <a:r>
              <a:rPr lang="pt-PT" err="1"/>
              <a:t>Fill</a:t>
            </a:r>
            <a:r>
              <a:rPr lang="pt-PT"/>
              <a:t> </a:t>
            </a:r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screen</a:t>
            </a:r>
            <a:endParaRPr lang="pt-PT"/>
          </a:p>
        </p:txBody>
      </p:sp>
      <p:cxnSp>
        <p:nvCxnSpPr>
          <p:cNvPr id="26" name="Straight Connector 25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00039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25"/>
          <p:cNvSpPr>
            <a:spLocks noGrp="1"/>
          </p:cNvSpPr>
          <p:nvPr>
            <p:ph type="body" sz="quarter" idx="44" hasCustomPrompt="1"/>
          </p:nvPr>
        </p:nvSpPr>
        <p:spPr>
          <a:xfrm>
            <a:off x="8382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1097728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6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4" name="Picture Placeholder 12"/>
          <p:cNvSpPr>
            <a:spLocks noGrp="1" noChangeAspect="1"/>
          </p:cNvSpPr>
          <p:nvPr>
            <p:ph type="pic" sz="quarter" idx="78" hasCustomPrompt="1"/>
          </p:nvPr>
        </p:nvSpPr>
        <p:spPr>
          <a:xfrm>
            <a:off x="9206441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5" name="Picture Placeholder 12"/>
          <p:cNvSpPr>
            <a:spLocks noGrp="1" noChangeAspect="1"/>
          </p:cNvSpPr>
          <p:nvPr>
            <p:ph type="pic" sz="quarter" idx="79" hasCustomPrompt="1"/>
          </p:nvPr>
        </p:nvSpPr>
        <p:spPr>
          <a:xfrm>
            <a:off x="3800632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6" name="Picture Placeholder 12"/>
          <p:cNvSpPr>
            <a:spLocks noGrp="1" noChangeAspect="1"/>
          </p:cNvSpPr>
          <p:nvPr>
            <p:ph type="pic" sz="quarter" idx="80" hasCustomPrompt="1"/>
          </p:nvPr>
        </p:nvSpPr>
        <p:spPr>
          <a:xfrm>
            <a:off x="6503536" y="1881361"/>
            <a:ext cx="1868334" cy="1868334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accent6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17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8382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18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3543300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19" name="Text Placeholder 25"/>
          <p:cNvSpPr>
            <a:spLocks noGrp="1"/>
          </p:cNvSpPr>
          <p:nvPr>
            <p:ph type="body" sz="quarter" idx="83" hasCustomPrompt="1"/>
          </p:nvPr>
        </p:nvSpPr>
        <p:spPr>
          <a:xfrm>
            <a:off x="3543300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0" name="Text Placeholder 25"/>
          <p:cNvSpPr>
            <a:spLocks noGrp="1"/>
          </p:cNvSpPr>
          <p:nvPr>
            <p:ph type="body" sz="quarter" idx="84" hasCustomPrompt="1"/>
          </p:nvPr>
        </p:nvSpPr>
        <p:spPr>
          <a:xfrm>
            <a:off x="6217786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1" name="Text Placeholder 25"/>
          <p:cNvSpPr>
            <a:spLocks noGrp="1"/>
          </p:cNvSpPr>
          <p:nvPr>
            <p:ph type="body" sz="quarter" idx="85" hasCustomPrompt="1"/>
          </p:nvPr>
        </p:nvSpPr>
        <p:spPr>
          <a:xfrm>
            <a:off x="6217786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2" name="Text Placeholder 25"/>
          <p:cNvSpPr>
            <a:spLocks noGrp="1"/>
          </p:cNvSpPr>
          <p:nvPr>
            <p:ph type="body" sz="quarter" idx="86" hasCustomPrompt="1"/>
          </p:nvPr>
        </p:nvSpPr>
        <p:spPr>
          <a:xfrm>
            <a:off x="8918784" y="3954118"/>
            <a:ext cx="2387391" cy="227254"/>
          </a:xfrm>
        </p:spPr>
        <p:txBody>
          <a:bodyPr>
            <a:noAutofit/>
          </a:bodyPr>
          <a:lstStyle>
            <a:lvl1pPr marL="0" indent="0" algn="ctr">
              <a:buNone/>
              <a:defRPr sz="1200"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3" name="Text Placeholder 25"/>
          <p:cNvSpPr>
            <a:spLocks noGrp="1"/>
          </p:cNvSpPr>
          <p:nvPr>
            <p:ph type="body" sz="quarter" idx="87" hasCustomPrompt="1"/>
          </p:nvPr>
        </p:nvSpPr>
        <p:spPr>
          <a:xfrm>
            <a:off x="8918784" y="4199933"/>
            <a:ext cx="2387391" cy="302475"/>
          </a:xfrm>
        </p:spPr>
        <p:txBody>
          <a:bodyPr>
            <a:noAutofit/>
          </a:bodyPr>
          <a:lstStyle>
            <a:lvl1pPr marL="0" indent="0" algn="ctr">
              <a:buNone/>
              <a:defRPr sz="18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pt-PT"/>
              <a:t>Role</a:t>
            </a:r>
          </a:p>
        </p:txBody>
      </p:sp>
      <p:sp>
        <p:nvSpPr>
          <p:cNvPr id="24" name="Text Placeholder 25"/>
          <p:cNvSpPr>
            <a:spLocks noGrp="1"/>
          </p:cNvSpPr>
          <p:nvPr>
            <p:ph type="body" sz="quarter" idx="88" hasCustomPrompt="1"/>
          </p:nvPr>
        </p:nvSpPr>
        <p:spPr>
          <a:xfrm>
            <a:off x="838200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5" name="Text Placeholder 25"/>
          <p:cNvSpPr>
            <a:spLocks noGrp="1"/>
          </p:cNvSpPr>
          <p:nvPr>
            <p:ph type="body" sz="quarter" idx="89" hasCustomPrompt="1"/>
          </p:nvPr>
        </p:nvSpPr>
        <p:spPr>
          <a:xfrm>
            <a:off x="3531728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90" hasCustomPrompt="1"/>
          </p:nvPr>
        </p:nvSpPr>
        <p:spPr>
          <a:xfrm>
            <a:off x="6225256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91" hasCustomPrompt="1"/>
          </p:nvPr>
        </p:nvSpPr>
        <p:spPr>
          <a:xfrm>
            <a:off x="8918783" y="4618679"/>
            <a:ext cx="2387391" cy="1086796"/>
          </a:xfrm>
        </p:spPr>
        <p:txBody>
          <a:bodyPr>
            <a:noAutofit/>
          </a:bodyPr>
          <a:lstStyle>
            <a:lvl1pPr marL="0" indent="0" algn="ctr">
              <a:buNone/>
              <a:defRPr sz="1400" b="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 </a:t>
            </a:r>
            <a:r>
              <a:rPr lang="pt-PT" err="1"/>
              <a:t>tempor</a:t>
            </a:r>
            <a:r>
              <a:rPr lang="pt-PT"/>
              <a:t> </a:t>
            </a:r>
            <a:r>
              <a:rPr lang="pt-PT" err="1"/>
              <a:t>incididunt</a:t>
            </a:r>
            <a:r>
              <a:rPr lang="pt-PT"/>
              <a:t> ut labore </a:t>
            </a:r>
            <a:r>
              <a:rPr lang="pt-PT" err="1"/>
              <a:t>et</a:t>
            </a:r>
            <a:r>
              <a:rPr lang="pt-PT"/>
              <a:t> </a:t>
            </a:r>
            <a:r>
              <a:rPr lang="pt-PT" err="1"/>
              <a:t>dolore</a:t>
            </a:r>
            <a:r>
              <a:rPr lang="pt-PT"/>
              <a:t> magna </a:t>
            </a:r>
            <a:r>
              <a:rPr lang="pt-PT" err="1"/>
              <a:t>aliqua</a:t>
            </a:r>
            <a:r>
              <a:rPr lang="pt-PT"/>
              <a:t>.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42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29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93427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4" y="2757714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6" name="Text Placeholder 25"/>
          <p:cNvSpPr>
            <a:spLocks noGrp="1"/>
          </p:cNvSpPr>
          <p:nvPr>
            <p:ph type="body" sz="quarter" idx="21" hasCustomPrompt="1"/>
          </p:nvPr>
        </p:nvSpPr>
        <p:spPr>
          <a:xfrm>
            <a:off x="839788" y="1341439"/>
            <a:ext cx="9052785" cy="698376"/>
          </a:xfrm>
        </p:spPr>
        <p:txBody>
          <a:bodyPr>
            <a:noAutofit/>
          </a:bodyPr>
          <a:lstStyle>
            <a:lvl1pPr marL="0" indent="0" algn="l">
              <a:buNone/>
              <a:defRPr sz="50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endParaRPr lang="pt-PT"/>
          </a:p>
        </p:txBody>
      </p:sp>
      <p:sp>
        <p:nvSpPr>
          <p:cNvPr id="7" name="Text Placeholder 25"/>
          <p:cNvSpPr>
            <a:spLocks noGrp="1"/>
          </p:cNvSpPr>
          <p:nvPr>
            <p:ph type="body" sz="quarter" idx="22" hasCustomPrompt="1"/>
          </p:nvPr>
        </p:nvSpPr>
        <p:spPr>
          <a:xfrm>
            <a:off x="839789" y="2256285"/>
            <a:ext cx="6869306" cy="117271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900" b="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!</a:t>
            </a:r>
          </a:p>
          <a:p>
            <a:pPr lvl="0"/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 </a:t>
            </a:r>
            <a:r>
              <a:rPr lang="pt-PT" err="1"/>
              <a:t>elit</a:t>
            </a:r>
            <a:r>
              <a:rPr lang="pt-PT"/>
              <a:t>, </a:t>
            </a:r>
            <a:r>
              <a:rPr lang="pt-PT" err="1"/>
              <a:t>sed</a:t>
            </a:r>
            <a:r>
              <a:rPr lang="pt-PT"/>
              <a:t> do </a:t>
            </a:r>
            <a:r>
              <a:rPr lang="pt-PT" err="1"/>
              <a:t>eiusmod</a:t>
            </a:r>
            <a:r>
              <a:rPr lang="pt-PT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17285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Contac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et_ready.png" descr="get_ready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95133"/>
            <a:ext cx="12221028" cy="4107544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Rectangle 22"/>
          <p:cNvSpPr/>
          <p:nvPr userDrawn="1"/>
        </p:nvSpPr>
        <p:spPr>
          <a:xfrm>
            <a:off x="956170" y="4348738"/>
            <a:ext cx="1449408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Rectangle 11"/>
          <p:cNvSpPr txBox="1"/>
          <p:nvPr userDrawn="1"/>
        </p:nvSpPr>
        <p:spPr>
          <a:xfrm>
            <a:off x="892928" y="4077558"/>
            <a:ext cx="4407173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Drop us a line:</a:t>
            </a:r>
          </a:p>
        </p:txBody>
      </p:sp>
      <p:sp>
        <p:nvSpPr>
          <p:cNvPr id="12" name="Rectangle 6"/>
          <p:cNvSpPr txBox="1"/>
          <p:nvPr userDrawn="1"/>
        </p:nvSpPr>
        <p:spPr>
          <a:xfrm>
            <a:off x="847208" y="849642"/>
            <a:ext cx="4407171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t>Find out more about</a:t>
            </a:r>
          </a:p>
        </p:txBody>
      </p:sp>
      <p:sp>
        <p:nvSpPr>
          <p:cNvPr id="20" name="Text Placeholder 12"/>
          <p:cNvSpPr>
            <a:spLocks noGrp="1"/>
          </p:cNvSpPr>
          <p:nvPr>
            <p:ph type="body" sz="quarter" idx="17" hasCustomPrompt="1"/>
          </p:nvPr>
        </p:nvSpPr>
        <p:spPr>
          <a:xfrm>
            <a:off x="955748" y="1795016"/>
            <a:ext cx="4692332" cy="31374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  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955748" y="3070145"/>
            <a:ext cx="1392852" cy="32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err="1">
              <a:latin typeface="EC Square Sans Pro" panose="020B0506040000020004" pitchFamily="34" charset="0"/>
            </a:endParaRPr>
          </a:p>
        </p:txBody>
      </p:sp>
      <p:sp>
        <p:nvSpPr>
          <p:cNvPr id="24" name="Picture Placeholder 12"/>
          <p:cNvSpPr>
            <a:spLocks noGrp="1" noChangeAspect="1"/>
          </p:cNvSpPr>
          <p:nvPr>
            <p:ph type="pic" sz="quarter" idx="77" hasCustomPrompt="1"/>
          </p:nvPr>
        </p:nvSpPr>
        <p:spPr>
          <a:xfrm>
            <a:off x="956170" y="4684377"/>
            <a:ext cx="1160088" cy="1160088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pt-PT"/>
              <a:t>Picture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78" hasCustomPrompt="1"/>
          </p:nvPr>
        </p:nvSpPr>
        <p:spPr>
          <a:xfrm>
            <a:off x="892928" y="3149815"/>
            <a:ext cx="5043487" cy="309434"/>
          </a:xfrm>
        </p:spPr>
        <p:txBody>
          <a:bodyPr>
            <a:noAutofit/>
          </a:bodyPr>
          <a:lstStyle>
            <a:lvl1pPr marL="0" indent="0">
              <a:buNone/>
              <a:defRPr sz="1600" u="sng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pt-PT" err="1"/>
              <a:t>Add</a:t>
            </a:r>
            <a:r>
              <a:rPr lang="pt-PT"/>
              <a:t> a link </a:t>
            </a:r>
            <a:r>
              <a:rPr lang="pt-PT" err="1"/>
              <a:t>here</a:t>
            </a:r>
            <a:endParaRPr lang="pt-PT"/>
          </a:p>
        </p:txBody>
      </p:sp>
      <p:sp>
        <p:nvSpPr>
          <p:cNvPr id="27" name="Text Placeholder 25"/>
          <p:cNvSpPr>
            <a:spLocks noGrp="1"/>
          </p:cNvSpPr>
          <p:nvPr>
            <p:ph type="body" sz="quarter" idx="79" hasCustomPrompt="1"/>
          </p:nvPr>
        </p:nvSpPr>
        <p:spPr>
          <a:xfrm>
            <a:off x="2340628" y="4682617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1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Surname</a:t>
            </a:r>
            <a:endParaRPr lang="pt-PT"/>
          </a:p>
        </p:txBody>
      </p:sp>
      <p:sp>
        <p:nvSpPr>
          <p:cNvPr id="28" name="Text Placeholder 25"/>
          <p:cNvSpPr>
            <a:spLocks noGrp="1"/>
          </p:cNvSpPr>
          <p:nvPr>
            <p:ph type="body" sz="quarter" idx="80" hasCustomPrompt="1"/>
          </p:nvPr>
        </p:nvSpPr>
        <p:spPr>
          <a:xfrm>
            <a:off x="2340628" y="4917379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Position</a:t>
            </a:r>
            <a:endParaRPr lang="pt-PT"/>
          </a:p>
        </p:txBody>
      </p:sp>
      <p:sp>
        <p:nvSpPr>
          <p:cNvPr id="29" name="Text Placeholder 25"/>
          <p:cNvSpPr>
            <a:spLocks noGrp="1"/>
          </p:cNvSpPr>
          <p:nvPr>
            <p:ph type="body" sz="quarter" idx="81" hasCustomPrompt="1"/>
          </p:nvPr>
        </p:nvSpPr>
        <p:spPr>
          <a:xfrm>
            <a:off x="2340628" y="5326235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/>
              <a:t>E-mail </a:t>
            </a:r>
            <a:r>
              <a:rPr lang="pt-PT" err="1"/>
              <a:t>adress</a:t>
            </a:r>
            <a:endParaRPr lang="pt-PT"/>
          </a:p>
        </p:txBody>
      </p:sp>
      <p:sp>
        <p:nvSpPr>
          <p:cNvPr id="30" name="Text Placeholder 25"/>
          <p:cNvSpPr>
            <a:spLocks noGrp="1"/>
          </p:cNvSpPr>
          <p:nvPr>
            <p:ph type="body" sz="quarter" idx="82" hasCustomPrompt="1"/>
          </p:nvPr>
        </p:nvSpPr>
        <p:spPr>
          <a:xfrm>
            <a:off x="2340628" y="5580338"/>
            <a:ext cx="3755372" cy="232484"/>
          </a:xfrm>
        </p:spPr>
        <p:txBody>
          <a:bodyPr>
            <a:noAutofit/>
          </a:bodyPr>
          <a:lstStyle>
            <a:lvl1pPr marL="0" indent="0">
              <a:buNone/>
              <a:defRPr sz="1600" b="0" u="none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Phone</a:t>
            </a:r>
            <a:r>
              <a:rPr lang="pt-PT"/>
              <a:t> </a:t>
            </a:r>
            <a:r>
              <a:rPr lang="pt-PT" err="1"/>
              <a:t>number</a:t>
            </a:r>
            <a:endParaRPr lang="pt-PT"/>
          </a:p>
        </p:txBody>
      </p:sp>
      <p:sp>
        <p:nvSpPr>
          <p:cNvPr id="17" name="Rectangle 8"/>
          <p:cNvSpPr txBox="1"/>
          <p:nvPr userDrawn="1"/>
        </p:nvSpPr>
        <p:spPr>
          <a:xfrm>
            <a:off x="847208" y="2795133"/>
            <a:ext cx="4042801" cy="436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88900" tIns="88900" rIns="88900" bIns="88900" anchor="ctr">
            <a:spAutoFit/>
          </a:bodyPr>
          <a:lstStyle>
            <a:lvl1pPr>
              <a:lnSpc>
                <a:spcPct val="105999"/>
              </a:lnSpc>
              <a:defRPr sz="1600" b="1">
                <a:solidFill>
                  <a:srgbClr val="183A66"/>
                </a:solidFill>
                <a:latin typeface="EC Square Sans Pro"/>
                <a:ea typeface="EC Square Sans Pro"/>
                <a:cs typeface="EC Square Sans Pro"/>
                <a:sym typeface="EC Square Sans Pro"/>
              </a:defRPr>
            </a:lvl1pPr>
          </a:lstStyle>
          <a:p>
            <a:r>
              <a:rPr lang="pt-PT" err="1"/>
              <a:t>Click</a:t>
            </a:r>
            <a:r>
              <a:rPr lang="pt-PT" baseline="0"/>
              <a:t> </a:t>
            </a:r>
            <a:r>
              <a:rPr lang="pt-PT" baseline="0" err="1"/>
              <a:t>the</a:t>
            </a:r>
            <a:r>
              <a:rPr lang="pt-PT" baseline="0"/>
              <a:t> link: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6" hasCustomPrompt="1"/>
          </p:nvPr>
        </p:nvSpPr>
        <p:spPr>
          <a:xfrm>
            <a:off x="787854" y="1400559"/>
            <a:ext cx="5043487" cy="501867"/>
          </a:xfrm>
        </p:spPr>
        <p:txBody>
          <a:bodyPr>
            <a:noAutofit/>
          </a:bodyPr>
          <a:lstStyle>
            <a:lvl1pPr marL="0" indent="0">
              <a:buNone/>
              <a:defRPr sz="36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pt-PT" err="1"/>
              <a:t>The</a:t>
            </a:r>
            <a:r>
              <a:rPr lang="pt-PT"/>
              <a:t> </a:t>
            </a:r>
            <a:r>
              <a:rPr lang="pt-PT" err="1"/>
              <a:t>topic’s</a:t>
            </a:r>
            <a:r>
              <a:rPr lang="pt-PT"/>
              <a:t> </a:t>
            </a:r>
            <a:r>
              <a:rPr lang="pt-PT" err="1"/>
              <a:t>name</a:t>
            </a:r>
            <a:r>
              <a:rPr lang="pt-PT"/>
              <a:t> </a:t>
            </a:r>
            <a:r>
              <a:rPr lang="pt-PT" err="1"/>
              <a:t>here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7011373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CBA57-BF8F-6442-BDF3-83435EA28DAE}" type="datetimeFigureOut">
              <a:rPr lang="fr-FR" smtClean="0"/>
              <a:t>04/05/2026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192A6-7C69-4D45-AA82-B7C6F29676F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930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0" y="3429001"/>
            <a:ext cx="6096000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600" b="0" i="0">
                <a:latin typeface="EC Square Sans Cond Pro" panose="020B0506040000020004" pitchFamily="34" charset="0"/>
                <a:ea typeface="EC Square Sans Cond Pro" panose="020B0506040000020004" pitchFamily="34" charset="0"/>
                <a:cs typeface="EC Square Sans Cond Pro" panose="020B0506040000020004" pitchFamily="34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450620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561190-0011-472E-9FCA-1D7032DB7E1D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5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/>
              <a:t> 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flipH="1">
            <a:off x="685800" y="-41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4414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90021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Title</a:t>
            </a:r>
            <a:endParaRPr lang="pt-P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839788" y="1079980"/>
            <a:ext cx="10514012" cy="25805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70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Subtitle</a:t>
            </a:r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11213811" y="6165382"/>
            <a:ext cx="701038" cy="486183"/>
          </a:xfrm>
          <a:blipFill>
            <a:blip r:embed="rId2"/>
            <a:stretch>
              <a:fillRect/>
            </a:stretch>
          </a:blipFill>
        </p:spPr>
        <p:txBody>
          <a:bodyPr lIns="0" tIns="0" rIns="0" bIns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/>
              <a:t> 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 flipH="1">
            <a:off x="685800" y="-16852"/>
            <a:ext cx="0" cy="1358290"/>
          </a:xfrm>
          <a:prstGeom prst="line">
            <a:avLst/>
          </a:prstGeom>
          <a:ln w="63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605746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927558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9" y="2042788"/>
            <a:ext cx="2085830" cy="1066822"/>
          </a:xfrm>
          <a:blipFill>
            <a:blip r:embed="rId3"/>
            <a:srcRect/>
            <a:stretch>
              <a:fillRect r="-124962"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6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079168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20358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17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8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119188" y="3607143"/>
            <a:ext cx="4692321" cy="602194"/>
          </a:xfrm>
        </p:spPr>
        <p:txBody>
          <a:bodyPr wrap="square" lIns="0" tIns="0" rIns="0" bIns="0" anchor="t">
            <a:noAutofit/>
          </a:bodyPr>
          <a:lstStyle>
            <a:lvl1pPr marL="0" indent="0">
              <a:buNone/>
              <a:defRPr sz="5400" b="1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1119188" y="2042788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85800" y="-16852"/>
            <a:ext cx="0" cy="4737053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1140968" y="4453501"/>
            <a:ext cx="4670541" cy="235449"/>
          </a:xfr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7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15257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pt-PT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939634" y="2900697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 err="1"/>
              <a:t>Title</a:t>
            </a:r>
            <a:r>
              <a:rPr lang="pt-PT"/>
              <a:t> 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7" hasCustomPrompt="1"/>
          </p:nvPr>
        </p:nvSpPr>
        <p:spPr>
          <a:xfrm flipV="1">
            <a:off x="1939624" y="3700769"/>
            <a:ext cx="8312752" cy="9136"/>
          </a:xfrm>
          <a:solidFill>
            <a:schemeClr val="accent5"/>
          </a:solid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 </a:t>
            </a:r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4493541" y="1005497"/>
            <a:ext cx="3204918" cy="728654"/>
          </a:xfrm>
          <a:blipFill>
            <a:blip r:embed="rId2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11" name="Text Placeholder 12"/>
          <p:cNvSpPr>
            <a:spLocks noGrp="1"/>
          </p:cNvSpPr>
          <p:nvPr>
            <p:ph type="body" sz="quarter" idx="19" hasCustomPrompt="1"/>
          </p:nvPr>
        </p:nvSpPr>
        <p:spPr>
          <a:xfrm>
            <a:off x="1939633" y="4013534"/>
            <a:ext cx="8312733" cy="452437"/>
          </a:xfrm>
        </p:spPr>
        <p:txBody>
          <a:bodyPr wrap="square" lIns="0" tIns="0" rIns="0" bIns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err="1"/>
              <a:t>Lorem</a:t>
            </a:r>
            <a:r>
              <a:rPr lang="pt-PT"/>
              <a:t> </a:t>
            </a:r>
            <a:r>
              <a:rPr lang="pt-PT" err="1"/>
              <a:t>ipsum</a:t>
            </a:r>
            <a:r>
              <a:rPr lang="pt-PT"/>
              <a:t> </a:t>
            </a:r>
            <a:r>
              <a:rPr lang="pt-PT" err="1"/>
              <a:t>dolor</a:t>
            </a:r>
            <a:r>
              <a:rPr lang="pt-PT"/>
              <a:t> </a:t>
            </a:r>
            <a:r>
              <a:rPr lang="pt-PT" err="1"/>
              <a:t>sit</a:t>
            </a:r>
            <a:r>
              <a:rPr lang="pt-PT"/>
              <a:t> </a:t>
            </a:r>
            <a:r>
              <a:rPr lang="pt-PT" err="1"/>
              <a:t>amet</a:t>
            </a:r>
            <a:r>
              <a:rPr lang="pt-PT"/>
              <a:t>, </a:t>
            </a:r>
            <a:r>
              <a:rPr lang="pt-PT" err="1"/>
              <a:t>consectetur</a:t>
            </a:r>
            <a:r>
              <a:rPr lang="pt-PT"/>
              <a:t> </a:t>
            </a:r>
            <a:r>
              <a:rPr lang="pt-PT" err="1"/>
              <a:t>adipiscing</a:t>
            </a:r>
            <a:r>
              <a:rPr lang="pt-PT"/>
              <a:t>.</a:t>
            </a:r>
          </a:p>
          <a:p>
            <a:pPr lvl="0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9743811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Cover Slide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2"/>
          <p:cNvSpPr>
            <a:spLocks noGrp="1"/>
          </p:cNvSpPr>
          <p:nvPr>
            <p:ph type="body" sz="quarter" idx="16" hasCustomPrompt="1"/>
          </p:nvPr>
        </p:nvSpPr>
        <p:spPr>
          <a:xfrm>
            <a:off x="9067467" y="311400"/>
            <a:ext cx="6256800" cy="62352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  <p:sp>
        <p:nvSpPr>
          <p:cNvPr id="25" name="Text Placeholder 12"/>
          <p:cNvSpPr>
            <a:spLocks noGrp="1"/>
          </p:cNvSpPr>
          <p:nvPr>
            <p:ph type="body" sz="quarter" idx="18" hasCustomPrompt="1"/>
          </p:nvPr>
        </p:nvSpPr>
        <p:spPr>
          <a:xfrm>
            <a:off x="839788" y="2895589"/>
            <a:ext cx="4692321" cy="1066822"/>
          </a:xfrm>
          <a:blipFill>
            <a:blip r:embed="rId3"/>
            <a:stretch>
              <a:fillRect/>
            </a:stretch>
          </a:blipFill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4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t-PT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4786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49.xml"/><Relationship Id="rId34" Type="http://schemas.openxmlformats.org/officeDocument/2006/relationships/slideLayout" Target="../slideLayouts/slideLayout62.xml"/><Relationship Id="rId42" Type="http://schemas.openxmlformats.org/officeDocument/2006/relationships/slideLayout" Target="../slideLayouts/slideLayout70.xml"/><Relationship Id="rId47" Type="http://schemas.openxmlformats.org/officeDocument/2006/relationships/slideLayout" Target="../slideLayouts/slideLayout75.xml"/><Relationship Id="rId50" Type="http://schemas.openxmlformats.org/officeDocument/2006/relationships/slideLayout" Target="../slideLayouts/slideLayout78.xml"/><Relationship Id="rId55" Type="http://schemas.openxmlformats.org/officeDocument/2006/relationships/slideLayout" Target="../slideLayouts/slideLayout83.xml"/><Relationship Id="rId63" Type="http://schemas.openxmlformats.org/officeDocument/2006/relationships/theme" Target="../theme/theme2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9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60.xml"/><Relationship Id="rId37" Type="http://schemas.openxmlformats.org/officeDocument/2006/relationships/slideLayout" Target="../slideLayouts/slideLayout65.xml"/><Relationship Id="rId40" Type="http://schemas.openxmlformats.org/officeDocument/2006/relationships/slideLayout" Target="../slideLayouts/slideLayout68.xml"/><Relationship Id="rId45" Type="http://schemas.openxmlformats.org/officeDocument/2006/relationships/slideLayout" Target="../slideLayouts/slideLayout73.xml"/><Relationship Id="rId53" Type="http://schemas.openxmlformats.org/officeDocument/2006/relationships/slideLayout" Target="../slideLayouts/slideLayout81.xml"/><Relationship Id="rId58" Type="http://schemas.openxmlformats.org/officeDocument/2006/relationships/slideLayout" Target="../slideLayouts/slideLayout86.xml"/><Relationship Id="rId66" Type="http://schemas.openxmlformats.org/officeDocument/2006/relationships/image" Target="../media/image2.emf"/><Relationship Id="rId5" Type="http://schemas.openxmlformats.org/officeDocument/2006/relationships/slideLayout" Target="../slideLayouts/slideLayout33.xml"/><Relationship Id="rId61" Type="http://schemas.openxmlformats.org/officeDocument/2006/relationships/slideLayout" Target="../slideLayouts/slideLayout89.xml"/><Relationship Id="rId1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Relationship Id="rId27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58.xml"/><Relationship Id="rId35" Type="http://schemas.openxmlformats.org/officeDocument/2006/relationships/slideLayout" Target="../slideLayouts/slideLayout63.xml"/><Relationship Id="rId43" Type="http://schemas.openxmlformats.org/officeDocument/2006/relationships/slideLayout" Target="../slideLayouts/slideLayout71.xml"/><Relationship Id="rId48" Type="http://schemas.openxmlformats.org/officeDocument/2006/relationships/slideLayout" Target="../slideLayouts/slideLayout76.xml"/><Relationship Id="rId56" Type="http://schemas.openxmlformats.org/officeDocument/2006/relationships/slideLayout" Target="../slideLayouts/slideLayout84.xml"/><Relationship Id="rId64" Type="http://schemas.openxmlformats.org/officeDocument/2006/relationships/tags" Target="../tags/tag1.xml"/><Relationship Id="rId8" Type="http://schemas.openxmlformats.org/officeDocument/2006/relationships/slideLayout" Target="../slideLayouts/slideLayout36.xml"/><Relationship Id="rId51" Type="http://schemas.openxmlformats.org/officeDocument/2006/relationships/slideLayout" Target="../slideLayouts/slideLayout79.xml"/><Relationship Id="rId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slideLayout" Target="../slideLayouts/slideLayout53.xml"/><Relationship Id="rId33" Type="http://schemas.openxmlformats.org/officeDocument/2006/relationships/slideLayout" Target="../slideLayouts/slideLayout61.xml"/><Relationship Id="rId38" Type="http://schemas.openxmlformats.org/officeDocument/2006/relationships/slideLayout" Target="../slideLayouts/slideLayout66.xml"/><Relationship Id="rId46" Type="http://schemas.openxmlformats.org/officeDocument/2006/relationships/slideLayout" Target="../slideLayouts/slideLayout74.xml"/><Relationship Id="rId59" Type="http://schemas.openxmlformats.org/officeDocument/2006/relationships/slideLayout" Target="../slideLayouts/slideLayout87.xml"/><Relationship Id="rId20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9.xml"/><Relationship Id="rId54" Type="http://schemas.openxmlformats.org/officeDocument/2006/relationships/slideLayout" Target="../slideLayouts/slideLayout82.xml"/><Relationship Id="rId6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28" Type="http://schemas.openxmlformats.org/officeDocument/2006/relationships/slideLayout" Target="../slideLayouts/slideLayout56.xml"/><Relationship Id="rId36" Type="http://schemas.openxmlformats.org/officeDocument/2006/relationships/slideLayout" Target="../slideLayouts/slideLayout64.xml"/><Relationship Id="rId49" Type="http://schemas.openxmlformats.org/officeDocument/2006/relationships/slideLayout" Target="../slideLayouts/slideLayout77.xml"/><Relationship Id="rId57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9.xml"/><Relationship Id="rId44" Type="http://schemas.openxmlformats.org/officeDocument/2006/relationships/slideLayout" Target="../slideLayouts/slideLayout72.xml"/><Relationship Id="rId52" Type="http://schemas.openxmlformats.org/officeDocument/2006/relationships/slideLayout" Target="../slideLayouts/slideLayout80.xml"/><Relationship Id="rId60" Type="http://schemas.openxmlformats.org/officeDocument/2006/relationships/slideLayout" Target="../slideLayouts/slideLayout88.xml"/><Relationship Id="rId65" Type="http://schemas.openxmlformats.org/officeDocument/2006/relationships/oleObject" Target="../embeddings/oleObject1.bin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39" Type="http://schemas.openxmlformats.org/officeDocument/2006/relationships/slideLayout" Target="../slideLayouts/slideLayout67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16.xml"/><Relationship Id="rId21" Type="http://schemas.openxmlformats.org/officeDocument/2006/relationships/slideLayout" Target="../slideLayouts/slideLayout111.xml"/><Relationship Id="rId42" Type="http://schemas.openxmlformats.org/officeDocument/2006/relationships/slideLayout" Target="../slideLayouts/slideLayout132.xml"/><Relationship Id="rId47" Type="http://schemas.openxmlformats.org/officeDocument/2006/relationships/slideLayout" Target="../slideLayouts/slideLayout137.xml"/><Relationship Id="rId63" Type="http://schemas.openxmlformats.org/officeDocument/2006/relationships/slideLayout" Target="../slideLayouts/slideLayout153.xml"/><Relationship Id="rId68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97.xml"/><Relationship Id="rId2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106.xml"/><Relationship Id="rId29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01.xml"/><Relationship Id="rId24" Type="http://schemas.openxmlformats.org/officeDocument/2006/relationships/slideLayout" Target="../slideLayouts/slideLayout114.xml"/><Relationship Id="rId32" Type="http://schemas.openxmlformats.org/officeDocument/2006/relationships/slideLayout" Target="../slideLayouts/slideLayout122.xml"/><Relationship Id="rId37" Type="http://schemas.openxmlformats.org/officeDocument/2006/relationships/slideLayout" Target="../slideLayouts/slideLayout127.xml"/><Relationship Id="rId40" Type="http://schemas.openxmlformats.org/officeDocument/2006/relationships/slideLayout" Target="../slideLayouts/slideLayout130.xml"/><Relationship Id="rId45" Type="http://schemas.openxmlformats.org/officeDocument/2006/relationships/slideLayout" Target="../slideLayouts/slideLayout135.xml"/><Relationship Id="rId53" Type="http://schemas.openxmlformats.org/officeDocument/2006/relationships/slideLayout" Target="../slideLayouts/slideLayout143.xml"/><Relationship Id="rId58" Type="http://schemas.openxmlformats.org/officeDocument/2006/relationships/slideLayout" Target="../slideLayouts/slideLayout148.xml"/><Relationship Id="rId66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95.xml"/><Relationship Id="rId61" Type="http://schemas.openxmlformats.org/officeDocument/2006/relationships/slideLayout" Target="../slideLayouts/slideLayout151.xml"/><Relationship Id="rId19" Type="http://schemas.openxmlformats.org/officeDocument/2006/relationships/slideLayout" Target="../slideLayouts/slideLayout109.xml"/><Relationship Id="rId14" Type="http://schemas.openxmlformats.org/officeDocument/2006/relationships/slideLayout" Target="../slideLayouts/slideLayout104.xml"/><Relationship Id="rId22" Type="http://schemas.openxmlformats.org/officeDocument/2006/relationships/slideLayout" Target="../slideLayouts/slideLayout112.xml"/><Relationship Id="rId27" Type="http://schemas.openxmlformats.org/officeDocument/2006/relationships/slideLayout" Target="../slideLayouts/slideLayout117.xml"/><Relationship Id="rId30" Type="http://schemas.openxmlformats.org/officeDocument/2006/relationships/slideLayout" Target="../slideLayouts/slideLayout120.xml"/><Relationship Id="rId35" Type="http://schemas.openxmlformats.org/officeDocument/2006/relationships/slideLayout" Target="../slideLayouts/slideLayout125.xml"/><Relationship Id="rId43" Type="http://schemas.openxmlformats.org/officeDocument/2006/relationships/slideLayout" Target="../slideLayouts/slideLayout133.xml"/><Relationship Id="rId48" Type="http://schemas.openxmlformats.org/officeDocument/2006/relationships/slideLayout" Target="../slideLayouts/slideLayout138.xml"/><Relationship Id="rId56" Type="http://schemas.openxmlformats.org/officeDocument/2006/relationships/slideLayout" Target="../slideLayouts/slideLayout146.xml"/><Relationship Id="rId64" Type="http://schemas.openxmlformats.org/officeDocument/2006/relationships/slideLayout" Target="../slideLayouts/slideLayout154.xml"/><Relationship Id="rId69" Type="http://schemas.openxmlformats.org/officeDocument/2006/relationships/theme" Target="../theme/theme3.xml"/><Relationship Id="rId8" Type="http://schemas.openxmlformats.org/officeDocument/2006/relationships/slideLayout" Target="../slideLayouts/slideLayout98.xml"/><Relationship Id="rId51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102.xml"/><Relationship Id="rId17" Type="http://schemas.openxmlformats.org/officeDocument/2006/relationships/slideLayout" Target="../slideLayouts/slideLayout107.xml"/><Relationship Id="rId25" Type="http://schemas.openxmlformats.org/officeDocument/2006/relationships/slideLayout" Target="../slideLayouts/slideLayout115.xml"/><Relationship Id="rId33" Type="http://schemas.openxmlformats.org/officeDocument/2006/relationships/slideLayout" Target="../slideLayouts/slideLayout123.xml"/><Relationship Id="rId38" Type="http://schemas.openxmlformats.org/officeDocument/2006/relationships/slideLayout" Target="../slideLayouts/slideLayout128.xml"/><Relationship Id="rId46" Type="http://schemas.openxmlformats.org/officeDocument/2006/relationships/slideLayout" Target="../slideLayouts/slideLayout136.xml"/><Relationship Id="rId59" Type="http://schemas.openxmlformats.org/officeDocument/2006/relationships/slideLayout" Target="../slideLayouts/slideLayout149.xml"/><Relationship Id="rId67" Type="http://schemas.openxmlformats.org/officeDocument/2006/relationships/slideLayout" Target="../slideLayouts/slideLayout157.xml"/><Relationship Id="rId20" Type="http://schemas.openxmlformats.org/officeDocument/2006/relationships/slideLayout" Target="../slideLayouts/slideLayout110.xml"/><Relationship Id="rId41" Type="http://schemas.openxmlformats.org/officeDocument/2006/relationships/slideLayout" Target="../slideLayouts/slideLayout131.xml"/><Relationship Id="rId54" Type="http://schemas.openxmlformats.org/officeDocument/2006/relationships/slideLayout" Target="../slideLayouts/slideLayout144.xml"/><Relationship Id="rId6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5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13.xml"/><Relationship Id="rId28" Type="http://schemas.openxmlformats.org/officeDocument/2006/relationships/slideLayout" Target="../slideLayouts/slideLayout118.xml"/><Relationship Id="rId36" Type="http://schemas.openxmlformats.org/officeDocument/2006/relationships/slideLayout" Target="../slideLayouts/slideLayout126.xml"/><Relationship Id="rId49" Type="http://schemas.openxmlformats.org/officeDocument/2006/relationships/slideLayout" Target="../slideLayouts/slideLayout139.xml"/><Relationship Id="rId57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00.xml"/><Relationship Id="rId31" Type="http://schemas.openxmlformats.org/officeDocument/2006/relationships/slideLayout" Target="../slideLayouts/slideLayout121.xml"/><Relationship Id="rId44" Type="http://schemas.openxmlformats.org/officeDocument/2006/relationships/slideLayout" Target="../slideLayouts/slideLayout134.xml"/><Relationship Id="rId52" Type="http://schemas.openxmlformats.org/officeDocument/2006/relationships/slideLayout" Target="../slideLayouts/slideLayout142.xml"/><Relationship Id="rId60" Type="http://schemas.openxmlformats.org/officeDocument/2006/relationships/slideLayout" Target="../slideLayouts/slideLayout150.xml"/><Relationship Id="rId65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3.xml"/><Relationship Id="rId18" Type="http://schemas.openxmlformats.org/officeDocument/2006/relationships/slideLayout" Target="../slideLayouts/slideLayout108.xml"/><Relationship Id="rId39" Type="http://schemas.openxmlformats.org/officeDocument/2006/relationships/slideLayout" Target="../slideLayouts/slideLayout129.xml"/><Relationship Id="rId34" Type="http://schemas.openxmlformats.org/officeDocument/2006/relationships/slideLayout" Target="../slideLayouts/slideLayout124.xml"/><Relationship Id="rId50" Type="http://schemas.openxmlformats.org/officeDocument/2006/relationships/slideLayout" Target="../slideLayouts/slideLayout140.xml"/><Relationship Id="rId55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04/05/2026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6" r:id="rId14"/>
    <p:sldLayoutId id="2147483677" r:id="rId15"/>
    <p:sldLayoutId id="2147483678" r:id="rId16"/>
    <p:sldLayoutId id="2147483681" r:id="rId17"/>
    <p:sldLayoutId id="2147483682" r:id="rId18"/>
    <p:sldLayoutId id="2147483685" r:id="rId19"/>
    <p:sldLayoutId id="2147483689" r:id="rId20"/>
    <p:sldLayoutId id="2147483690" r:id="rId21"/>
    <p:sldLayoutId id="2147483828" r:id="rId22"/>
    <p:sldLayoutId id="2147483852" r:id="rId23"/>
    <p:sldLayoutId id="2147484053" r:id="rId24"/>
    <p:sldLayoutId id="2147484055" r:id="rId25"/>
    <p:sldLayoutId id="2147484056" r:id="rId26"/>
    <p:sldLayoutId id="2147484057" r:id="rId27"/>
    <p:sldLayoutId id="2147484058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7B9283DF-D3F8-46F8-A3DD-8E131EE0DCF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4"/>
            </p:custDataLst>
            <p:extLst>
              <p:ext uri="{D42A27DB-BD31-4B8C-83A1-F6EECF244321}">
                <p14:modId xmlns:p14="http://schemas.microsoft.com/office/powerpoint/2010/main" val="38916374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5" imgW="592" imgH="595" progId="TCLayout.ActiveDocument.1">
                  <p:embed/>
                </p:oleObj>
              </mc:Choice>
              <mc:Fallback>
                <p:oleObj name="think-cell Slide" r:id="rId65" imgW="592" imgH="595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7B9283DF-D3F8-46F8-A3DD-8E131EE0DC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accent4"/>
                </a:solidFill>
                <a:latin typeface="EC Square Sans Pro" panose="020B0506040000020004" pitchFamily="34" charset="0"/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Placeholder 14"/>
          <p:cNvSpPr>
            <a:spLocks noGrp="1"/>
          </p:cNvSpPr>
          <p:nvPr>
            <p:ph type="title"/>
          </p:nvPr>
        </p:nvSpPr>
        <p:spPr>
          <a:xfrm>
            <a:off x="838200" y="687704"/>
            <a:ext cx="10515600" cy="3564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73440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  <p:sldLayoutId id="2147483723" r:id="rId27"/>
    <p:sldLayoutId id="2147483724" r:id="rId28"/>
    <p:sldLayoutId id="2147483725" r:id="rId29"/>
    <p:sldLayoutId id="2147483726" r:id="rId30"/>
    <p:sldLayoutId id="2147483727" r:id="rId31"/>
    <p:sldLayoutId id="2147483728" r:id="rId32"/>
    <p:sldLayoutId id="2147483729" r:id="rId33"/>
    <p:sldLayoutId id="2147483730" r:id="rId34"/>
    <p:sldLayoutId id="2147483731" r:id="rId35"/>
    <p:sldLayoutId id="2147483732" r:id="rId36"/>
    <p:sldLayoutId id="2147483733" r:id="rId37"/>
    <p:sldLayoutId id="2147483734" r:id="rId38"/>
    <p:sldLayoutId id="2147483735" r:id="rId39"/>
    <p:sldLayoutId id="2147483736" r:id="rId40"/>
    <p:sldLayoutId id="2147483737" r:id="rId41"/>
    <p:sldLayoutId id="2147483738" r:id="rId42"/>
    <p:sldLayoutId id="2147483739" r:id="rId43"/>
    <p:sldLayoutId id="2147483740" r:id="rId44"/>
    <p:sldLayoutId id="2147483741" r:id="rId45"/>
    <p:sldLayoutId id="2147483742" r:id="rId46"/>
    <p:sldLayoutId id="2147483743" r:id="rId47"/>
    <p:sldLayoutId id="2147483744" r:id="rId48"/>
    <p:sldLayoutId id="2147483745" r:id="rId49"/>
    <p:sldLayoutId id="2147483746" r:id="rId50"/>
    <p:sldLayoutId id="2147483747" r:id="rId51"/>
    <p:sldLayoutId id="2147483748" r:id="rId52"/>
    <p:sldLayoutId id="2147483749" r:id="rId53"/>
    <p:sldLayoutId id="2147483750" r:id="rId54"/>
    <p:sldLayoutId id="2147483751" r:id="rId55"/>
    <p:sldLayoutId id="2147483752" r:id="rId56"/>
    <p:sldLayoutId id="2147483753" r:id="rId57"/>
    <p:sldLayoutId id="2147483754" r:id="rId58"/>
    <p:sldLayoutId id="2147483755" r:id="rId59"/>
    <p:sldLayoutId id="2147483756" r:id="rId60"/>
    <p:sldLayoutId id="2147483758" r:id="rId61"/>
    <p:sldLayoutId id="2147483759" r:id="rId6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5"/>
          </a:solidFill>
          <a:latin typeface="EC Square Sans Pro" panose="020B0506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28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663">
          <p15:clr>
            <a:srgbClr val="F26B43"/>
          </p15:clr>
        </p15:guide>
        <p15:guide id="6" orient="horz" pos="845">
          <p15:clr>
            <a:srgbClr val="F26B43"/>
          </p15:clr>
        </p15:guide>
        <p15:guide id="7" pos="43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37401" y="6224481"/>
            <a:ext cx="6373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accent4"/>
                </a:solidFill>
                <a:latin typeface="EC Square Sans Pro" panose="020B0506040000020004" pitchFamily="34" charset="0"/>
              </a:defRPr>
            </a:lvl1pPr>
          </a:lstStyle>
          <a:p>
            <a:fld id="{9E561190-0011-472E-9FCA-1D7032DB7E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Placeholder 14"/>
          <p:cNvSpPr>
            <a:spLocks noGrp="1"/>
          </p:cNvSpPr>
          <p:nvPr>
            <p:ph type="title"/>
          </p:nvPr>
        </p:nvSpPr>
        <p:spPr>
          <a:xfrm>
            <a:off x="838200" y="687704"/>
            <a:ext cx="10515600" cy="35643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2662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  <p:sldLayoutId id="2147483865" r:id="rId12"/>
    <p:sldLayoutId id="2147483866" r:id="rId13"/>
    <p:sldLayoutId id="2147483867" r:id="rId14"/>
    <p:sldLayoutId id="2147483868" r:id="rId15"/>
    <p:sldLayoutId id="2147483869" r:id="rId16"/>
    <p:sldLayoutId id="2147483870" r:id="rId17"/>
    <p:sldLayoutId id="2147483871" r:id="rId18"/>
    <p:sldLayoutId id="2147483872" r:id="rId19"/>
    <p:sldLayoutId id="2147483873" r:id="rId20"/>
    <p:sldLayoutId id="2147483874" r:id="rId21"/>
    <p:sldLayoutId id="2147483875" r:id="rId22"/>
    <p:sldLayoutId id="2147483876" r:id="rId23"/>
    <p:sldLayoutId id="2147483877" r:id="rId24"/>
    <p:sldLayoutId id="2147483878" r:id="rId25"/>
    <p:sldLayoutId id="2147483879" r:id="rId26"/>
    <p:sldLayoutId id="2147483880" r:id="rId27"/>
    <p:sldLayoutId id="2147483881" r:id="rId28"/>
    <p:sldLayoutId id="2147483882" r:id="rId29"/>
    <p:sldLayoutId id="2147483883" r:id="rId30"/>
    <p:sldLayoutId id="2147483884" r:id="rId31"/>
    <p:sldLayoutId id="2147483885" r:id="rId32"/>
    <p:sldLayoutId id="2147483886" r:id="rId33"/>
    <p:sldLayoutId id="2147483887" r:id="rId34"/>
    <p:sldLayoutId id="2147483888" r:id="rId35"/>
    <p:sldLayoutId id="2147483889" r:id="rId36"/>
    <p:sldLayoutId id="2147483890" r:id="rId37"/>
    <p:sldLayoutId id="2147483891" r:id="rId38"/>
    <p:sldLayoutId id="2147483892" r:id="rId39"/>
    <p:sldLayoutId id="2147483893" r:id="rId40"/>
    <p:sldLayoutId id="2147483894" r:id="rId41"/>
    <p:sldLayoutId id="2147483895" r:id="rId42"/>
    <p:sldLayoutId id="2147483896" r:id="rId43"/>
    <p:sldLayoutId id="2147483897" r:id="rId44"/>
    <p:sldLayoutId id="2147483898" r:id="rId45"/>
    <p:sldLayoutId id="2147483899" r:id="rId46"/>
    <p:sldLayoutId id="2147483900" r:id="rId47"/>
    <p:sldLayoutId id="2147483901" r:id="rId48"/>
    <p:sldLayoutId id="2147483902" r:id="rId49"/>
    <p:sldLayoutId id="2147483903" r:id="rId50"/>
    <p:sldLayoutId id="2147483904" r:id="rId51"/>
    <p:sldLayoutId id="2147483905" r:id="rId52"/>
    <p:sldLayoutId id="2147483906" r:id="rId53"/>
    <p:sldLayoutId id="2147483907" r:id="rId54"/>
    <p:sldLayoutId id="2147483908" r:id="rId55"/>
    <p:sldLayoutId id="2147483909" r:id="rId56"/>
    <p:sldLayoutId id="2147483910" r:id="rId57"/>
    <p:sldLayoutId id="2147483911" r:id="rId58"/>
    <p:sldLayoutId id="2147483912" r:id="rId59"/>
    <p:sldLayoutId id="2147483913" r:id="rId60"/>
    <p:sldLayoutId id="2147483914" r:id="rId61"/>
    <p:sldLayoutId id="2147483915" r:id="rId62"/>
    <p:sldLayoutId id="2147483916" r:id="rId63"/>
    <p:sldLayoutId id="2147483917" r:id="rId64"/>
    <p:sldLayoutId id="2147483918" r:id="rId65"/>
    <p:sldLayoutId id="2147483919" r:id="rId66"/>
    <p:sldLayoutId id="2147483921" r:id="rId67"/>
    <p:sldLayoutId id="2147483922" r:id="rId6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chemeClr val="accent4"/>
          </a:solidFill>
          <a:latin typeface="EC Square Sans Pro" panose="020B0506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EC Square Sans Pro" panose="020B0506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28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663">
          <p15:clr>
            <a:srgbClr val="F26B43"/>
          </p15:clr>
        </p15:guide>
        <p15:guide id="6" orient="horz" pos="845">
          <p15:clr>
            <a:srgbClr val="F26B43"/>
          </p15:clr>
        </p15:guide>
        <p15:guide id="7" pos="4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user/ISAprogramme" TargetMode="External"/><Relationship Id="rId13" Type="http://schemas.openxmlformats.org/officeDocument/2006/relationships/hyperlink" Target="https://interoperable-europe.ec.europa.eu/" TargetMode="External"/><Relationship Id="rId3" Type="http://schemas.openxmlformats.org/officeDocument/2006/relationships/image" Target="../media/image66.png"/><Relationship Id="rId7" Type="http://schemas.openxmlformats.org/officeDocument/2006/relationships/hyperlink" Target="https://ec.europa.eu/eusurvey/runner/SEMICmailinglist" TargetMode="External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9.jpeg"/><Relationship Id="rId11" Type="http://schemas.openxmlformats.org/officeDocument/2006/relationships/hyperlink" Target="https://x.com/InteroperableEU?ref_src=twsrc%5Egoogle%7Ctwcamp%5Eserp%7Ctwgr%5Eauthor" TargetMode="External"/><Relationship Id="rId5" Type="http://schemas.openxmlformats.org/officeDocument/2006/relationships/image" Target="../media/image68.jpeg"/><Relationship Id="rId10" Type="http://schemas.openxmlformats.org/officeDocument/2006/relationships/hyperlink" Target="https://www.linkedin.com/groups/12907049/" TargetMode="External"/><Relationship Id="rId4" Type="http://schemas.openxmlformats.org/officeDocument/2006/relationships/image" Target="../media/image67.jpeg"/><Relationship Id="rId9" Type="http://schemas.openxmlformats.org/officeDocument/2006/relationships/hyperlink" Target="mailto:DIGIT-SEMIC-TEAM@ec.europa.eu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github.com/semiceu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50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3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3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2" b="20332"/>
          <a:stretch>
            <a:fillRect/>
          </a:stretch>
        </p:blipFill>
        <p:spPr>
          <a:xfrm>
            <a:off x="0" y="1086773"/>
            <a:ext cx="12192000" cy="578008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355" y="258042"/>
            <a:ext cx="1659793" cy="11524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703580" y="661916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790700" y="3404431"/>
            <a:ext cx="8610600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b="1">
                <a:solidFill>
                  <a:schemeClr val="bg1"/>
                </a:solidFill>
                <a:latin typeface="EC Square Sans Cond Pro"/>
              </a:rPr>
              <a:t>DCAT-AP ecosystem overview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058649" y="4547609"/>
            <a:ext cx="6342651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16" name="Rectangle 15"/>
          <p:cNvSpPr/>
          <p:nvPr/>
        </p:nvSpPr>
        <p:spPr>
          <a:xfrm>
            <a:off x="5703580" y="6615194"/>
            <a:ext cx="707409" cy="24059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146" y="4335613"/>
            <a:ext cx="3290247" cy="14097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387259" y="1288771"/>
            <a:ext cx="1247136" cy="14773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en-US" sz="9600">
                <a:solidFill>
                  <a:schemeClr val="bg1"/>
                </a:solidFill>
                <a:latin typeface="+mj-lt"/>
                <a:ea typeface="Titillium Thin" charset="0"/>
                <a:cs typeface="Titillium Thin" charset="0"/>
              </a:rPr>
              <a:t>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24754" y="1608656"/>
            <a:ext cx="1211736" cy="3490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1400" spc="200">
                <a:solidFill>
                  <a:schemeClr val="bg1"/>
                </a:solidFill>
                <a:latin typeface="+mj-lt"/>
                <a:ea typeface="Titillium Light" charset="0"/>
                <a:cs typeface="Titillium Light" charset="0"/>
              </a:rPr>
              <a:t>APRIL</a:t>
            </a:r>
          </a:p>
          <a:p>
            <a:pPr>
              <a:lnSpc>
                <a:spcPct val="80000"/>
              </a:lnSpc>
            </a:pPr>
            <a:r>
              <a:rPr lang="en-US" sz="1400" spc="200">
                <a:solidFill>
                  <a:schemeClr val="bg1"/>
                </a:solidFill>
                <a:latin typeface="+mj-lt"/>
                <a:ea typeface="Titillium Light" charset="0"/>
                <a:cs typeface="Titillium Light" charset="0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357811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D9C6F2-1769-95B7-8448-29C301140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Supporting data spaces </a:t>
            </a:r>
          </a:p>
        </p:txBody>
      </p:sp>
      <p:pic>
        <p:nvPicPr>
          <p:cNvPr id="4" name="Content Placeholder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357DA93-6D54-3583-835E-3930569088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6041" y="3926273"/>
            <a:ext cx="4856405" cy="2518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538F773-AF1F-6802-E3FC-C94BDB424806}"/>
              </a:ext>
            </a:extLst>
          </p:cNvPr>
          <p:cNvGrpSpPr/>
          <p:nvPr/>
        </p:nvGrpSpPr>
        <p:grpSpPr>
          <a:xfrm>
            <a:off x="2674296" y="1503405"/>
            <a:ext cx="4214427" cy="2111589"/>
            <a:chOff x="1491692" y="834081"/>
            <a:chExt cx="9744075" cy="4819778"/>
          </a:xfrm>
        </p:grpSpPr>
        <p:pic>
          <p:nvPicPr>
            <p:cNvPr id="5" name="Picture 4" descr="A white text on a white background&#10;&#10;AI-generated content may be incorrect.">
              <a:extLst>
                <a:ext uri="{FF2B5EF4-FFF2-40B4-BE49-F238E27FC236}">
                  <a16:creationId xmlns:a16="http://schemas.microsoft.com/office/drawing/2014/main" id="{9D183C57-4321-D592-5B71-3428D0009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8392" y="1986734"/>
              <a:ext cx="9210675" cy="36671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" name="Picture 5" descr="A black text on a white background&#10;&#10;AI-generated content may be incorrect.">
              <a:extLst>
                <a:ext uri="{FF2B5EF4-FFF2-40B4-BE49-F238E27FC236}">
                  <a16:creationId xmlns:a16="http://schemas.microsoft.com/office/drawing/2014/main" id="{DAFF47CB-C49C-06E6-3C99-222AE7035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1692" y="834081"/>
              <a:ext cx="9744075" cy="1524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A4FA75B-1214-936E-E38B-4D18FA521E0C}"/>
              </a:ext>
            </a:extLst>
          </p:cNvPr>
          <p:cNvSpPr txBox="1"/>
          <p:nvPr/>
        </p:nvSpPr>
        <p:spPr>
          <a:xfrm>
            <a:off x="6671700" y="3929110"/>
            <a:ext cx="5339721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>
                <a:ea typeface="Calibri"/>
                <a:cs typeface="Calibri"/>
              </a:rPr>
              <a:t>Data Spaces shall adopt a catalogue metadata data model, preferably based on DCAT-AP.</a:t>
            </a:r>
          </a:p>
          <a:p>
            <a:endParaRPr lang="en-GB">
              <a:ea typeface="Calibri"/>
              <a:cs typeface="Calibri"/>
            </a:endParaRPr>
          </a:p>
          <a:p>
            <a:pPr marL="342900" indent="-342900">
              <a:buAutoNum type="arabicPeriod"/>
            </a:pPr>
            <a:r>
              <a:rPr lang="en-GB">
                <a:ea typeface="Calibri"/>
                <a:cs typeface="Calibri"/>
              </a:rPr>
              <a:t>Firstly, and preferably native use of DCAT-AP</a:t>
            </a:r>
          </a:p>
          <a:p>
            <a:pPr marL="342900" indent="-342900">
              <a:buAutoNum type="arabicPeriod"/>
            </a:pPr>
            <a:r>
              <a:rPr lang="en-GB">
                <a:ea typeface="Calibri"/>
                <a:cs typeface="Calibri"/>
              </a:rPr>
              <a:t>secondly, create an extension</a:t>
            </a:r>
          </a:p>
          <a:p>
            <a:pPr marL="342900" indent="-342900">
              <a:buAutoNum type="arabicPeriod"/>
            </a:pPr>
            <a:r>
              <a:rPr lang="en-GB">
                <a:ea typeface="Calibri"/>
                <a:cs typeface="Calibri"/>
              </a:rPr>
              <a:t>Alternatively, maintain a mapping</a:t>
            </a:r>
          </a:p>
          <a:p>
            <a:pPr marL="342900" indent="-342900">
              <a:buAutoNum type="arabicPeriod"/>
            </a:pPr>
            <a:endParaRPr lang="en-GB">
              <a:ea typeface="Calibri"/>
              <a:cs typeface="Calibri"/>
            </a:endParaRPr>
          </a:p>
        </p:txBody>
      </p:sp>
      <p:sp>
        <p:nvSpPr>
          <p:cNvPr id="10" name="Call-out: Right Arrow 9">
            <a:extLst>
              <a:ext uri="{FF2B5EF4-FFF2-40B4-BE49-F238E27FC236}">
                <a16:creationId xmlns:a16="http://schemas.microsoft.com/office/drawing/2014/main" id="{EC0D835A-0E9F-15AB-1801-88C0F21587BC}"/>
              </a:ext>
            </a:extLst>
          </p:cNvPr>
          <p:cNvSpPr/>
          <p:nvPr/>
        </p:nvSpPr>
        <p:spPr>
          <a:xfrm>
            <a:off x="917649" y="1633369"/>
            <a:ext cx="1867803" cy="1845829"/>
          </a:xfrm>
          <a:prstGeom prst="right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ea typeface="Calibri"/>
                <a:cs typeface="Calibri"/>
              </a:rPr>
              <a:t>Data</a:t>
            </a:r>
          </a:p>
          <a:p>
            <a:pPr algn="ctr"/>
            <a:r>
              <a:rPr lang="en-GB">
                <a:ea typeface="Calibri"/>
                <a:cs typeface="Calibri"/>
              </a:rPr>
              <a:t>Act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60176C-B4A4-F031-CC30-8B441A5B0432}"/>
              </a:ext>
            </a:extLst>
          </p:cNvPr>
          <p:cNvSpPr txBox="1"/>
          <p:nvPr/>
        </p:nvSpPr>
        <p:spPr>
          <a:xfrm>
            <a:off x="3838568" y="6079351"/>
            <a:ext cx="1873737" cy="36933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>
                <a:solidFill>
                  <a:srgbClr val="FF0000"/>
                </a:solidFill>
                <a:ea typeface="Calibri"/>
                <a:cs typeface="Calibri"/>
              </a:rPr>
              <a:t>In Public Review </a:t>
            </a:r>
          </a:p>
        </p:txBody>
      </p:sp>
      <p:pic>
        <p:nvPicPr>
          <p:cNvPr id="8" name="Picture Placeholder 2" descr="A blue and green swirls of light&#10;&#10;AI-generated content may be incorrect.">
            <a:extLst>
              <a:ext uri="{FF2B5EF4-FFF2-40B4-BE49-F238E27FC236}">
                <a16:creationId xmlns:a16="http://schemas.microsoft.com/office/drawing/2014/main" id="{DF733C9C-AFD8-BA89-153D-4FB32E440D5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13" name="AutoShape 1">
            <a:extLst>
              <a:ext uri="{FF2B5EF4-FFF2-40B4-BE49-F238E27FC236}">
                <a16:creationId xmlns:a16="http://schemas.microsoft.com/office/drawing/2014/main" id="{4C492A52-E80C-2A86-049B-6714F5AB4612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703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2EE8C-95B9-E5D5-7582-3A4AD2F18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3;p26">
            <a:extLst>
              <a:ext uri="{FF2B5EF4-FFF2-40B4-BE49-F238E27FC236}">
                <a16:creationId xmlns:a16="http://schemas.microsoft.com/office/drawing/2014/main" id="{53B1769D-0F6A-07C7-4396-6531148CBDD2}"/>
              </a:ext>
            </a:extLst>
          </p:cNvPr>
          <p:cNvSpPr txBox="1"/>
          <p:nvPr/>
        </p:nvSpPr>
        <p:spPr>
          <a:xfrm>
            <a:off x="426350" y="280829"/>
            <a:ext cx="9079895" cy="393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400">
              <a:lnSpc>
                <a:spcPct val="80000"/>
              </a:lnSpc>
              <a:defRPr/>
            </a:pPr>
            <a:r>
              <a:rPr lang="en-GB" sz="3200" kern="0"/>
              <a:t>DCAT-AP reuse guidelines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1ECAE74-3453-0529-7B1A-7830A53078C8}"/>
              </a:ext>
            </a:extLst>
          </p:cNvPr>
          <p:cNvCxnSpPr>
            <a:cxnSpLocks/>
          </p:cNvCxnSpPr>
          <p:nvPr/>
        </p:nvCxnSpPr>
        <p:spPr>
          <a:xfrm>
            <a:off x="281935" y="197289"/>
            <a:ext cx="0" cy="543247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pic>
        <p:nvPicPr>
          <p:cNvPr id="7" name="Picture Placeholder 2">
            <a:extLst>
              <a:ext uri="{FF2B5EF4-FFF2-40B4-BE49-F238E27FC236}">
                <a16:creationId xmlns:a16="http://schemas.microsoft.com/office/drawing/2014/main" id="{694926AC-04B0-59D8-6B25-AA93FE7A9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8" name="AutoShape 1">
            <a:extLst>
              <a:ext uri="{FF2B5EF4-FFF2-40B4-BE49-F238E27FC236}">
                <a16:creationId xmlns:a16="http://schemas.microsoft.com/office/drawing/2014/main" id="{23D43393-217F-2CF7-4513-1DF6D506F7D9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048360-3A2D-F636-F25E-B0F54D6623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F58D98E-B2D3-F295-93EF-47467EB433F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-1" b="8293"/>
          <a:stretch>
            <a:fillRect/>
          </a:stretch>
        </p:blipFill>
        <p:spPr>
          <a:xfrm>
            <a:off x="353269" y="879713"/>
            <a:ext cx="5113839" cy="3636000"/>
          </a:xfrm>
          <a:prstGeom prst="rect">
            <a:avLst/>
          </a:prstGeom>
        </p:spPr>
      </p:pic>
      <p:sp>
        <p:nvSpPr>
          <p:cNvPr id="114" name="Google Shape;54;p13">
            <a:extLst>
              <a:ext uri="{FF2B5EF4-FFF2-40B4-BE49-F238E27FC236}">
                <a16:creationId xmlns:a16="http://schemas.microsoft.com/office/drawing/2014/main" id="{64F10FBE-5EA5-959E-D4AC-957F78C1B703}"/>
              </a:ext>
            </a:extLst>
          </p:cNvPr>
          <p:cNvSpPr txBox="1"/>
          <p:nvPr/>
        </p:nvSpPr>
        <p:spPr>
          <a:xfrm>
            <a:off x="6460258" y="2472320"/>
            <a:ext cx="41811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Consolas"/>
                <a:ea typeface="Consolas"/>
                <a:cs typeface="Consolas"/>
                <a:sym typeface="Consolas"/>
              </a:rPr>
              <a:t>W3C - World Wide Web Consortium</a:t>
            </a:r>
            <a:endParaRPr sz="1800">
              <a:solidFill>
                <a:schemeClr val="dk2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15" name="Google Shape;55;p13">
            <a:extLst>
              <a:ext uri="{FF2B5EF4-FFF2-40B4-BE49-F238E27FC236}">
                <a16:creationId xmlns:a16="http://schemas.microsoft.com/office/drawing/2014/main" id="{2C721254-F2D6-AD98-61C5-BC2D3F9B22E4}"/>
              </a:ext>
            </a:extLst>
          </p:cNvPr>
          <p:cNvSpPr txBox="1"/>
          <p:nvPr/>
        </p:nvSpPr>
        <p:spPr>
          <a:xfrm>
            <a:off x="7632083" y="3597220"/>
            <a:ext cx="37068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Consolas"/>
                <a:ea typeface="Consolas"/>
                <a:cs typeface="Consolas"/>
                <a:sym typeface="Consolas"/>
              </a:rPr>
              <a:t>SEMIC - European Commission</a:t>
            </a:r>
            <a:endParaRPr sz="1800">
              <a:solidFill>
                <a:schemeClr val="dk2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16" name="Google Shape;56;p13">
            <a:extLst>
              <a:ext uri="{FF2B5EF4-FFF2-40B4-BE49-F238E27FC236}">
                <a16:creationId xmlns:a16="http://schemas.microsoft.com/office/drawing/2014/main" id="{8211423C-7494-E6F5-85A6-673550CB12BB}"/>
              </a:ext>
            </a:extLst>
          </p:cNvPr>
          <p:cNvSpPr/>
          <p:nvPr/>
        </p:nvSpPr>
        <p:spPr>
          <a:xfrm>
            <a:off x="5253583" y="2444720"/>
            <a:ext cx="1099200" cy="722100"/>
          </a:xfrm>
          <a:prstGeom prst="foldedCorner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Consolas"/>
                <a:ea typeface="Consolas"/>
                <a:cs typeface="Consolas"/>
                <a:sym typeface="Consolas"/>
              </a:rPr>
              <a:t>W3C DCAT</a:t>
            </a:r>
            <a:endParaRPr sz="1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17" name="Google Shape;57;p13">
            <a:extLst>
              <a:ext uri="{FF2B5EF4-FFF2-40B4-BE49-F238E27FC236}">
                <a16:creationId xmlns:a16="http://schemas.microsoft.com/office/drawing/2014/main" id="{BFB42C11-B0A2-9B35-1455-4E25E52D393B}"/>
              </a:ext>
            </a:extLst>
          </p:cNvPr>
          <p:cNvSpPr/>
          <p:nvPr/>
        </p:nvSpPr>
        <p:spPr>
          <a:xfrm>
            <a:off x="5442133" y="3569620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Consolas"/>
                <a:ea typeface="Consolas"/>
                <a:cs typeface="Consolas"/>
                <a:sym typeface="Consolas"/>
              </a:rPr>
              <a:t>DCAT-AP</a:t>
            </a:r>
            <a:endParaRPr sz="11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118" name="Google Shape;58;p13">
            <a:extLst>
              <a:ext uri="{FF2B5EF4-FFF2-40B4-BE49-F238E27FC236}">
                <a16:creationId xmlns:a16="http://schemas.microsoft.com/office/drawing/2014/main" id="{E4A4F4BB-225A-E4A5-7BA3-C6294CE0EA88}"/>
              </a:ext>
            </a:extLst>
          </p:cNvPr>
          <p:cNvCxnSpPr>
            <a:stCxn id="116" idx="2"/>
            <a:endCxn id="117" idx="0"/>
          </p:cNvCxnSpPr>
          <p:nvPr/>
        </p:nvCxnSpPr>
        <p:spPr>
          <a:xfrm>
            <a:off x="5803183" y="3166820"/>
            <a:ext cx="0" cy="402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9" name="Google Shape;59;p13">
            <a:extLst>
              <a:ext uri="{FF2B5EF4-FFF2-40B4-BE49-F238E27FC236}">
                <a16:creationId xmlns:a16="http://schemas.microsoft.com/office/drawing/2014/main" id="{5019BB14-57CE-AE7C-3785-EE81F10538DE}"/>
              </a:ext>
            </a:extLst>
          </p:cNvPr>
          <p:cNvCxnSpPr>
            <a:cxnSpLocks/>
            <a:stCxn id="117" idx="2"/>
            <a:endCxn id="139" idx="0"/>
          </p:cNvCxnSpPr>
          <p:nvPr/>
        </p:nvCxnSpPr>
        <p:spPr>
          <a:xfrm flipH="1">
            <a:off x="5574583" y="4291720"/>
            <a:ext cx="228600" cy="129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0" name="Google Shape;61;p13">
            <a:extLst>
              <a:ext uri="{FF2B5EF4-FFF2-40B4-BE49-F238E27FC236}">
                <a16:creationId xmlns:a16="http://schemas.microsoft.com/office/drawing/2014/main" id="{18746419-91B7-D263-620A-464F6DE3E792}"/>
              </a:ext>
            </a:extLst>
          </p:cNvPr>
          <p:cNvCxnSpPr>
            <a:cxnSpLocks/>
            <a:stCxn id="117" idx="2"/>
            <a:endCxn id="140" idx="0"/>
          </p:cNvCxnSpPr>
          <p:nvPr/>
        </p:nvCxnSpPr>
        <p:spPr>
          <a:xfrm>
            <a:off x="5803183" y="4291720"/>
            <a:ext cx="531900" cy="129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1" name="Google Shape;63;p13">
            <a:extLst>
              <a:ext uri="{FF2B5EF4-FFF2-40B4-BE49-F238E27FC236}">
                <a16:creationId xmlns:a16="http://schemas.microsoft.com/office/drawing/2014/main" id="{120335B6-DB21-CD72-876E-47A3A764D39D}"/>
              </a:ext>
            </a:extLst>
          </p:cNvPr>
          <p:cNvSpPr txBox="1"/>
          <p:nvPr/>
        </p:nvSpPr>
        <p:spPr>
          <a:xfrm>
            <a:off x="7115421" y="5742220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122" name="Google Shape;64;p13">
            <a:extLst>
              <a:ext uri="{FF2B5EF4-FFF2-40B4-BE49-F238E27FC236}">
                <a16:creationId xmlns:a16="http://schemas.microsoft.com/office/drawing/2014/main" id="{6B4966AB-8C18-5FF2-9141-2607BDD97721}"/>
              </a:ext>
            </a:extLst>
          </p:cNvPr>
          <p:cNvSpPr txBox="1"/>
          <p:nvPr/>
        </p:nvSpPr>
        <p:spPr>
          <a:xfrm>
            <a:off x="8308946" y="5742220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123" name="Google Shape;65;p13">
            <a:extLst>
              <a:ext uri="{FF2B5EF4-FFF2-40B4-BE49-F238E27FC236}">
                <a16:creationId xmlns:a16="http://schemas.microsoft.com/office/drawing/2014/main" id="{27C8BB07-0810-5A16-0AD2-55C2AADF368B}"/>
              </a:ext>
            </a:extLst>
          </p:cNvPr>
          <p:cNvSpPr txBox="1"/>
          <p:nvPr/>
        </p:nvSpPr>
        <p:spPr>
          <a:xfrm>
            <a:off x="9276321" y="5742220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124" name="Google Shape;66;p13">
            <a:extLst>
              <a:ext uri="{FF2B5EF4-FFF2-40B4-BE49-F238E27FC236}">
                <a16:creationId xmlns:a16="http://schemas.microsoft.com/office/drawing/2014/main" id="{F27233E2-14C1-3B77-0A6A-97672BDD012B}"/>
              </a:ext>
            </a:extLst>
          </p:cNvPr>
          <p:cNvCxnSpPr>
            <a:cxnSpLocks/>
            <a:endCxn id="145" idx="0"/>
          </p:cNvCxnSpPr>
          <p:nvPr/>
        </p:nvCxnSpPr>
        <p:spPr>
          <a:xfrm>
            <a:off x="6164108" y="3930645"/>
            <a:ext cx="1783800" cy="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5" name="Google Shape;68;p13">
            <a:extLst>
              <a:ext uri="{FF2B5EF4-FFF2-40B4-BE49-F238E27FC236}">
                <a16:creationId xmlns:a16="http://schemas.microsoft.com/office/drawing/2014/main" id="{B1B1EF20-7FAE-CD97-0A6D-84A14E0ABFD0}"/>
              </a:ext>
            </a:extLst>
          </p:cNvPr>
          <p:cNvCxnSpPr>
            <a:cxnSpLocks/>
            <a:endCxn id="144" idx="1"/>
          </p:cNvCxnSpPr>
          <p:nvPr/>
        </p:nvCxnSpPr>
        <p:spPr>
          <a:xfrm>
            <a:off x="5803208" y="4291695"/>
            <a:ext cx="512100" cy="292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6" name="Google Shape;70;p13">
            <a:extLst>
              <a:ext uri="{FF2B5EF4-FFF2-40B4-BE49-F238E27FC236}">
                <a16:creationId xmlns:a16="http://schemas.microsoft.com/office/drawing/2014/main" id="{BDE2A12F-6517-329D-7629-94B4C809553C}"/>
              </a:ext>
            </a:extLst>
          </p:cNvPr>
          <p:cNvCxnSpPr>
            <a:cxnSpLocks/>
            <a:endCxn id="147" idx="0"/>
          </p:cNvCxnSpPr>
          <p:nvPr/>
        </p:nvCxnSpPr>
        <p:spPr>
          <a:xfrm flipH="1">
            <a:off x="4666208" y="3930645"/>
            <a:ext cx="775800" cy="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7" name="Google Shape;72;p13">
            <a:extLst>
              <a:ext uri="{FF2B5EF4-FFF2-40B4-BE49-F238E27FC236}">
                <a16:creationId xmlns:a16="http://schemas.microsoft.com/office/drawing/2014/main" id="{45E4A8DD-8CBF-0F23-17B6-E35765D509A1}"/>
              </a:ext>
            </a:extLst>
          </p:cNvPr>
          <p:cNvCxnSpPr>
            <a:cxnSpLocks/>
            <a:endCxn id="146" idx="0"/>
          </p:cNvCxnSpPr>
          <p:nvPr/>
        </p:nvCxnSpPr>
        <p:spPr>
          <a:xfrm flipH="1">
            <a:off x="3205458" y="3930645"/>
            <a:ext cx="2236800" cy="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8" name="Google Shape;74;p13">
            <a:extLst>
              <a:ext uri="{FF2B5EF4-FFF2-40B4-BE49-F238E27FC236}">
                <a16:creationId xmlns:a16="http://schemas.microsoft.com/office/drawing/2014/main" id="{CD3FE7CE-1D57-855E-DEB9-BF8EFC1888F1}"/>
              </a:ext>
            </a:extLst>
          </p:cNvPr>
          <p:cNvCxnSpPr>
            <a:cxnSpLocks/>
            <a:endCxn id="148" idx="0"/>
          </p:cNvCxnSpPr>
          <p:nvPr/>
        </p:nvCxnSpPr>
        <p:spPr>
          <a:xfrm>
            <a:off x="6164108" y="3930645"/>
            <a:ext cx="3243900" cy="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9" name="Google Shape;76;p13">
            <a:extLst>
              <a:ext uri="{FF2B5EF4-FFF2-40B4-BE49-F238E27FC236}">
                <a16:creationId xmlns:a16="http://schemas.microsoft.com/office/drawing/2014/main" id="{7CB35BA9-D8EA-2777-3972-28917CB0EA8B}"/>
              </a:ext>
            </a:extLst>
          </p:cNvPr>
          <p:cNvCxnSpPr>
            <a:cxnSpLocks/>
            <a:endCxn id="149" idx="0"/>
          </p:cNvCxnSpPr>
          <p:nvPr/>
        </p:nvCxnSpPr>
        <p:spPr>
          <a:xfrm>
            <a:off x="6164108" y="3930645"/>
            <a:ext cx="4704000" cy="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0" name="Google Shape;78;p13">
            <a:extLst>
              <a:ext uri="{FF2B5EF4-FFF2-40B4-BE49-F238E27FC236}">
                <a16:creationId xmlns:a16="http://schemas.microsoft.com/office/drawing/2014/main" id="{21814C36-44EA-E188-DFF1-99A379FA9D34}"/>
              </a:ext>
            </a:extLst>
          </p:cNvPr>
          <p:cNvSpPr txBox="1"/>
          <p:nvPr/>
        </p:nvSpPr>
        <p:spPr>
          <a:xfrm>
            <a:off x="9983846" y="4651845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131" name="Google Shape;79;p13">
            <a:extLst>
              <a:ext uri="{FF2B5EF4-FFF2-40B4-BE49-F238E27FC236}">
                <a16:creationId xmlns:a16="http://schemas.microsoft.com/office/drawing/2014/main" id="{1669E674-D5BE-B5B8-6AC8-B12311DCE318}"/>
              </a:ext>
            </a:extLst>
          </p:cNvPr>
          <p:cNvSpPr txBox="1"/>
          <p:nvPr/>
        </p:nvSpPr>
        <p:spPr>
          <a:xfrm>
            <a:off x="8497196" y="4651845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132" name="Google Shape;80;p13">
            <a:extLst>
              <a:ext uri="{FF2B5EF4-FFF2-40B4-BE49-F238E27FC236}">
                <a16:creationId xmlns:a16="http://schemas.microsoft.com/office/drawing/2014/main" id="{D997FD8A-3A26-3521-F7E6-598F2BFD7AE9}"/>
              </a:ext>
            </a:extLst>
          </p:cNvPr>
          <p:cNvSpPr txBox="1"/>
          <p:nvPr/>
        </p:nvSpPr>
        <p:spPr>
          <a:xfrm>
            <a:off x="5215796" y="4651845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133" name="Google Shape;81;p13">
            <a:extLst>
              <a:ext uri="{FF2B5EF4-FFF2-40B4-BE49-F238E27FC236}">
                <a16:creationId xmlns:a16="http://schemas.microsoft.com/office/drawing/2014/main" id="{F401A226-2497-00CB-7A5D-13C38DBE4C27}"/>
              </a:ext>
            </a:extLst>
          </p:cNvPr>
          <p:cNvSpPr txBox="1"/>
          <p:nvPr/>
        </p:nvSpPr>
        <p:spPr>
          <a:xfrm>
            <a:off x="3755046" y="4651845"/>
            <a:ext cx="3615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…</a:t>
            </a:r>
            <a:endParaRPr sz="1000">
              <a:solidFill>
                <a:schemeClr val="dk2"/>
              </a:solidFill>
            </a:endParaRPr>
          </a:p>
        </p:txBody>
      </p:sp>
      <p:cxnSp>
        <p:nvCxnSpPr>
          <p:cNvPr id="134" name="Google Shape;82;p13">
            <a:extLst>
              <a:ext uri="{FF2B5EF4-FFF2-40B4-BE49-F238E27FC236}">
                <a16:creationId xmlns:a16="http://schemas.microsoft.com/office/drawing/2014/main" id="{3331A57A-FE36-8D92-0003-E751DFD6780D}"/>
              </a:ext>
            </a:extLst>
          </p:cNvPr>
          <p:cNvCxnSpPr>
            <a:cxnSpLocks/>
            <a:stCxn id="147" idx="2"/>
          </p:cNvCxnSpPr>
          <p:nvPr/>
        </p:nvCxnSpPr>
        <p:spPr>
          <a:xfrm flipH="1">
            <a:off x="4183508" y="5159145"/>
            <a:ext cx="482700" cy="288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5" name="Google Shape;83;p13">
            <a:extLst>
              <a:ext uri="{FF2B5EF4-FFF2-40B4-BE49-F238E27FC236}">
                <a16:creationId xmlns:a16="http://schemas.microsoft.com/office/drawing/2014/main" id="{6A1EED22-84A3-7E7A-9FAA-8BC27A267A95}"/>
              </a:ext>
            </a:extLst>
          </p:cNvPr>
          <p:cNvCxnSpPr>
            <a:cxnSpLocks/>
            <a:stCxn id="147" idx="2"/>
          </p:cNvCxnSpPr>
          <p:nvPr/>
        </p:nvCxnSpPr>
        <p:spPr>
          <a:xfrm>
            <a:off x="4666208" y="5159145"/>
            <a:ext cx="171000" cy="319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6" name="Google Shape;84;p13">
            <a:extLst>
              <a:ext uri="{FF2B5EF4-FFF2-40B4-BE49-F238E27FC236}">
                <a16:creationId xmlns:a16="http://schemas.microsoft.com/office/drawing/2014/main" id="{A22DD4AA-9D64-8CC0-27EC-3013619FA483}"/>
              </a:ext>
            </a:extLst>
          </p:cNvPr>
          <p:cNvCxnSpPr>
            <a:cxnSpLocks/>
            <a:stCxn id="146" idx="2"/>
          </p:cNvCxnSpPr>
          <p:nvPr/>
        </p:nvCxnSpPr>
        <p:spPr>
          <a:xfrm flipH="1">
            <a:off x="2845758" y="5159145"/>
            <a:ext cx="359700" cy="227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7" name="Google Shape;85;p13">
            <a:extLst>
              <a:ext uri="{FF2B5EF4-FFF2-40B4-BE49-F238E27FC236}">
                <a16:creationId xmlns:a16="http://schemas.microsoft.com/office/drawing/2014/main" id="{61D49C3B-0009-4923-265D-23377820CE52}"/>
              </a:ext>
            </a:extLst>
          </p:cNvPr>
          <p:cNvCxnSpPr>
            <a:cxnSpLocks/>
            <a:stCxn id="146" idx="2"/>
          </p:cNvCxnSpPr>
          <p:nvPr/>
        </p:nvCxnSpPr>
        <p:spPr>
          <a:xfrm>
            <a:off x="3205458" y="5159145"/>
            <a:ext cx="186300" cy="19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8" name="Google Shape;89;p13">
            <a:extLst>
              <a:ext uri="{FF2B5EF4-FFF2-40B4-BE49-F238E27FC236}">
                <a16:creationId xmlns:a16="http://schemas.microsoft.com/office/drawing/2014/main" id="{9213E2F3-D830-92CB-485C-B2EDA2806BC2}"/>
              </a:ext>
            </a:extLst>
          </p:cNvPr>
          <p:cNvSpPr txBox="1"/>
          <p:nvPr/>
        </p:nvSpPr>
        <p:spPr>
          <a:xfrm>
            <a:off x="2607383" y="5618520"/>
            <a:ext cx="25329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Consolas"/>
                <a:ea typeface="Consolas"/>
                <a:cs typeface="Consolas"/>
                <a:sym typeface="Consolas"/>
              </a:rPr>
              <a:t>EU Member States</a:t>
            </a:r>
            <a:endParaRPr sz="1800">
              <a:solidFill>
                <a:schemeClr val="dk2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39" name="Google Shape;60;p13">
            <a:extLst>
              <a:ext uri="{FF2B5EF4-FFF2-40B4-BE49-F238E27FC236}">
                <a16:creationId xmlns:a16="http://schemas.microsoft.com/office/drawing/2014/main" id="{56E619D1-AE26-3D30-8852-B1F7A615DD7F}"/>
              </a:ext>
            </a:extLst>
          </p:cNvPr>
          <p:cNvSpPr/>
          <p:nvPr/>
        </p:nvSpPr>
        <p:spPr>
          <a:xfrm>
            <a:off x="5213533" y="5590920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DCAT-AP-CZ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0" name="Google Shape;62;p13">
            <a:extLst>
              <a:ext uri="{FF2B5EF4-FFF2-40B4-BE49-F238E27FC236}">
                <a16:creationId xmlns:a16="http://schemas.microsoft.com/office/drawing/2014/main" id="{6A5554B6-DDF4-660B-1B49-8C79543FDA3C}"/>
              </a:ext>
            </a:extLst>
          </p:cNvPr>
          <p:cNvSpPr/>
          <p:nvPr/>
        </p:nvSpPr>
        <p:spPr>
          <a:xfrm>
            <a:off x="5973983" y="5590920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DCAT-AP-SK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1" name="Google Shape;94;p13">
            <a:extLst>
              <a:ext uri="{FF2B5EF4-FFF2-40B4-BE49-F238E27FC236}">
                <a16:creationId xmlns:a16="http://schemas.microsoft.com/office/drawing/2014/main" id="{48647359-EA45-AC47-488F-5E56716E3E8B}"/>
              </a:ext>
            </a:extLst>
          </p:cNvPr>
          <p:cNvSpPr/>
          <p:nvPr/>
        </p:nvSpPr>
        <p:spPr>
          <a:xfrm>
            <a:off x="7591483" y="5590920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DCAT-AP-SE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2" name="Google Shape;95;p13">
            <a:extLst>
              <a:ext uri="{FF2B5EF4-FFF2-40B4-BE49-F238E27FC236}">
                <a16:creationId xmlns:a16="http://schemas.microsoft.com/office/drawing/2014/main" id="{4E3029A7-A9A7-43A3-48E7-131C55A9B296}"/>
              </a:ext>
            </a:extLst>
          </p:cNvPr>
          <p:cNvSpPr/>
          <p:nvPr/>
        </p:nvSpPr>
        <p:spPr>
          <a:xfrm>
            <a:off x="8612683" y="5590920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DCAT-AP-IT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3" name="Google Shape;96;p13">
            <a:extLst>
              <a:ext uri="{FF2B5EF4-FFF2-40B4-BE49-F238E27FC236}">
                <a16:creationId xmlns:a16="http://schemas.microsoft.com/office/drawing/2014/main" id="{8D754217-5EE4-9F15-5CA3-129ADCA4CC67}"/>
              </a:ext>
            </a:extLst>
          </p:cNvPr>
          <p:cNvSpPr/>
          <p:nvPr/>
        </p:nvSpPr>
        <p:spPr>
          <a:xfrm>
            <a:off x="9596408" y="5590920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DCAT-AP-DE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4" name="Google Shape;69;p13">
            <a:extLst>
              <a:ext uri="{FF2B5EF4-FFF2-40B4-BE49-F238E27FC236}">
                <a16:creationId xmlns:a16="http://schemas.microsoft.com/office/drawing/2014/main" id="{CB9E80E2-62B2-22A4-FA95-6CBAFA99958D}"/>
              </a:ext>
            </a:extLst>
          </p:cNvPr>
          <p:cNvSpPr/>
          <p:nvPr/>
        </p:nvSpPr>
        <p:spPr>
          <a:xfrm>
            <a:off x="6315308" y="4223145"/>
            <a:ext cx="7221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DCAT-AP HVD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5" name="Google Shape;67;p13">
            <a:extLst>
              <a:ext uri="{FF2B5EF4-FFF2-40B4-BE49-F238E27FC236}">
                <a16:creationId xmlns:a16="http://schemas.microsoft.com/office/drawing/2014/main" id="{FAFA5C16-BAC0-32C0-EABF-370A4AF3F05D}"/>
              </a:ext>
            </a:extLst>
          </p:cNvPr>
          <p:cNvSpPr/>
          <p:nvPr/>
        </p:nvSpPr>
        <p:spPr>
          <a:xfrm>
            <a:off x="7398308" y="4437045"/>
            <a:ext cx="10992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GeoDCAT-AP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6" name="Google Shape;73;p13">
            <a:extLst>
              <a:ext uri="{FF2B5EF4-FFF2-40B4-BE49-F238E27FC236}">
                <a16:creationId xmlns:a16="http://schemas.microsoft.com/office/drawing/2014/main" id="{D30A1B7C-9D1C-2CAC-CFE0-F5B696538FAF}"/>
              </a:ext>
            </a:extLst>
          </p:cNvPr>
          <p:cNvSpPr/>
          <p:nvPr/>
        </p:nvSpPr>
        <p:spPr>
          <a:xfrm>
            <a:off x="2655858" y="4437045"/>
            <a:ext cx="10992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mobilityDCAT-AP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7" name="Google Shape;71;p13">
            <a:extLst>
              <a:ext uri="{FF2B5EF4-FFF2-40B4-BE49-F238E27FC236}">
                <a16:creationId xmlns:a16="http://schemas.microsoft.com/office/drawing/2014/main" id="{AFC509C3-BBD4-2FE8-0136-59E85CC4031D}"/>
              </a:ext>
            </a:extLst>
          </p:cNvPr>
          <p:cNvSpPr/>
          <p:nvPr/>
        </p:nvSpPr>
        <p:spPr>
          <a:xfrm>
            <a:off x="4116608" y="4437045"/>
            <a:ext cx="10992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healthDCAT-AP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8" name="Google Shape;75;p13">
            <a:extLst>
              <a:ext uri="{FF2B5EF4-FFF2-40B4-BE49-F238E27FC236}">
                <a16:creationId xmlns:a16="http://schemas.microsoft.com/office/drawing/2014/main" id="{A9222B28-DE0B-4467-4154-AA817FF8AEDA}"/>
              </a:ext>
            </a:extLst>
          </p:cNvPr>
          <p:cNvSpPr/>
          <p:nvPr/>
        </p:nvSpPr>
        <p:spPr>
          <a:xfrm>
            <a:off x="8858408" y="4437045"/>
            <a:ext cx="10992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StatDCAT-AP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49" name="Google Shape;77;p13">
            <a:extLst>
              <a:ext uri="{FF2B5EF4-FFF2-40B4-BE49-F238E27FC236}">
                <a16:creationId xmlns:a16="http://schemas.microsoft.com/office/drawing/2014/main" id="{A76C72DD-DABF-8C2C-F544-CEB1AF233C7B}"/>
              </a:ext>
            </a:extLst>
          </p:cNvPr>
          <p:cNvSpPr/>
          <p:nvPr/>
        </p:nvSpPr>
        <p:spPr>
          <a:xfrm>
            <a:off x="10318508" y="4437045"/>
            <a:ext cx="1099200" cy="722100"/>
          </a:xfrm>
          <a:prstGeom prst="foldedCorner">
            <a:avLst>
              <a:gd name="adj" fmla="val 16667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latin typeface="Consolas"/>
                <a:ea typeface="Consolas"/>
                <a:cs typeface="Consolas"/>
                <a:sym typeface="Consolas"/>
              </a:rPr>
              <a:t>BregDCAT-AP</a:t>
            </a:r>
            <a:endParaRPr sz="1000" b="1"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60E6BA1A-A031-FFAE-EC08-5852134126A7}"/>
              </a:ext>
            </a:extLst>
          </p:cNvPr>
          <p:cNvGrpSpPr/>
          <p:nvPr/>
        </p:nvGrpSpPr>
        <p:grpSpPr>
          <a:xfrm>
            <a:off x="6164233" y="105765"/>
            <a:ext cx="4473002" cy="3824905"/>
            <a:chOff x="6164233" y="105765"/>
            <a:chExt cx="4473002" cy="3824905"/>
          </a:xfrm>
        </p:grpSpPr>
        <p:pic>
          <p:nvPicPr>
            <p:cNvPr id="151" name="Graphic 150" descr="Users with solid fill">
              <a:extLst>
                <a:ext uri="{FF2B5EF4-FFF2-40B4-BE49-F238E27FC236}">
                  <a16:creationId xmlns:a16="http://schemas.microsoft.com/office/drawing/2014/main" id="{6CE8B151-1795-B5EB-1451-ACFEF4FC5C2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704420" y="106825"/>
              <a:ext cx="914400" cy="914400"/>
            </a:xfrm>
            <a:prstGeom prst="rect">
              <a:avLst/>
            </a:prstGeom>
          </p:spPr>
        </p:pic>
        <p:pic>
          <p:nvPicPr>
            <p:cNvPr id="152" name="Graphic 151" descr="Users with solid fill">
              <a:extLst>
                <a:ext uri="{FF2B5EF4-FFF2-40B4-BE49-F238E27FC236}">
                  <a16:creationId xmlns:a16="http://schemas.microsoft.com/office/drawing/2014/main" id="{E7D783D1-4424-AC58-0287-9B8711A30200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70446" y="105765"/>
              <a:ext cx="914400" cy="914400"/>
            </a:xfrm>
            <a:prstGeom prst="rect">
              <a:avLst/>
            </a:prstGeom>
          </p:spPr>
        </p:pic>
        <p:pic>
          <p:nvPicPr>
            <p:cNvPr id="153" name="Graphic 152" descr="Users with solid fill">
              <a:extLst>
                <a:ext uri="{FF2B5EF4-FFF2-40B4-BE49-F238E27FC236}">
                  <a16:creationId xmlns:a16="http://schemas.microsoft.com/office/drawing/2014/main" id="{FB53C665-FD2F-33F0-592E-235339F8BB0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722835" y="1481796"/>
              <a:ext cx="914400" cy="914400"/>
            </a:xfrm>
            <a:prstGeom prst="rect">
              <a:avLst/>
            </a:prstGeom>
          </p:spPr>
        </p:pic>
        <p:sp>
          <p:nvSpPr>
            <p:cNvPr id="154" name="Rectangle: Folded Corner 153">
              <a:extLst>
                <a:ext uri="{FF2B5EF4-FFF2-40B4-BE49-F238E27FC236}">
                  <a16:creationId xmlns:a16="http://schemas.microsoft.com/office/drawing/2014/main" id="{077E03EC-0B9B-7FB4-C3C2-C7F13C74DEB4}"/>
                </a:ext>
              </a:extLst>
            </p:cNvPr>
            <p:cNvSpPr/>
            <p:nvPr/>
          </p:nvSpPr>
          <p:spPr>
            <a:xfrm>
              <a:off x="7296171" y="1039893"/>
              <a:ext cx="1979557" cy="1047868"/>
            </a:xfrm>
            <a:prstGeom prst="foldedCorner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New</a:t>
              </a:r>
              <a:br>
                <a:rPr lang="en-US"/>
              </a:br>
              <a:r>
                <a:rPr lang="en-US"/>
                <a:t>DCAT-AP profile</a:t>
              </a:r>
            </a:p>
          </p:txBody>
        </p:sp>
        <p:cxnSp>
          <p:nvCxnSpPr>
            <p:cNvPr id="156" name="Straight Arrow Connector 155">
              <a:extLst>
                <a:ext uri="{FF2B5EF4-FFF2-40B4-BE49-F238E27FC236}">
                  <a16:creationId xmlns:a16="http://schemas.microsoft.com/office/drawing/2014/main" id="{696A44AC-84CF-FA25-AC8F-F134A3087FEC}"/>
                </a:ext>
              </a:extLst>
            </p:cNvPr>
            <p:cNvCxnSpPr>
              <a:stCxn id="117" idx="3"/>
              <a:endCxn id="154" idx="2"/>
            </p:cNvCxnSpPr>
            <p:nvPr/>
          </p:nvCxnSpPr>
          <p:spPr>
            <a:xfrm flipV="1">
              <a:off x="6164233" y="2087761"/>
              <a:ext cx="2121717" cy="1842909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A7F0D0D8-29EE-7EF9-E363-9DFA0DD17396}"/>
                </a:ext>
              </a:extLst>
            </p:cNvPr>
            <p:cNvCxnSpPr>
              <a:stCxn id="151" idx="3"/>
              <a:endCxn id="154" idx="0"/>
            </p:cNvCxnSpPr>
            <p:nvPr/>
          </p:nvCxnSpPr>
          <p:spPr>
            <a:xfrm>
              <a:off x="7618820" y="564025"/>
              <a:ext cx="667130" cy="47586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158">
              <a:extLst>
                <a:ext uri="{FF2B5EF4-FFF2-40B4-BE49-F238E27FC236}">
                  <a16:creationId xmlns:a16="http://schemas.microsoft.com/office/drawing/2014/main" id="{46F6A564-8CA7-A16B-5667-2B89347B1A2E}"/>
                </a:ext>
              </a:extLst>
            </p:cNvPr>
            <p:cNvCxnSpPr>
              <a:cxnSpLocks/>
              <a:stCxn id="152" idx="1"/>
              <a:endCxn id="154" idx="0"/>
            </p:cNvCxnSpPr>
            <p:nvPr/>
          </p:nvCxnSpPr>
          <p:spPr>
            <a:xfrm flipH="1">
              <a:off x="8285950" y="562965"/>
              <a:ext cx="384496" cy="47692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61">
              <a:extLst>
                <a:ext uri="{FF2B5EF4-FFF2-40B4-BE49-F238E27FC236}">
                  <a16:creationId xmlns:a16="http://schemas.microsoft.com/office/drawing/2014/main" id="{E873EEB1-D072-8321-8236-65FE24666261}"/>
                </a:ext>
              </a:extLst>
            </p:cNvPr>
            <p:cNvCxnSpPr>
              <a:cxnSpLocks/>
              <a:stCxn id="153" idx="1"/>
              <a:endCxn id="154" idx="3"/>
            </p:cNvCxnSpPr>
            <p:nvPr/>
          </p:nvCxnSpPr>
          <p:spPr>
            <a:xfrm flipH="1" flipV="1">
              <a:off x="9275728" y="1563827"/>
              <a:ext cx="447107" cy="3751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550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9A0E79-31B3-8BBC-AAAF-07AD8953B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DCAT-AP reuse guidelines </a:t>
            </a:r>
          </a:p>
        </p:txBody>
      </p:sp>
      <p:pic>
        <p:nvPicPr>
          <p:cNvPr id="4" name="Content Placeholder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30635FD-2E53-056C-FDB5-C0CF2DC50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9618" b="-237"/>
          <a:stretch>
            <a:fillRect/>
          </a:stretch>
        </p:blipFill>
        <p:spPr>
          <a:xfrm>
            <a:off x="2052162" y="1434328"/>
            <a:ext cx="7077701" cy="4752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36DACD-A3BD-33DC-237B-9D919DF23234}"/>
              </a:ext>
            </a:extLst>
          </p:cNvPr>
          <p:cNvSpPr txBox="1"/>
          <p:nvPr/>
        </p:nvSpPr>
        <p:spPr>
          <a:xfrm>
            <a:off x="2051444" y="6327533"/>
            <a:ext cx="808749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>
                <a:ea typeface="+mn-lt"/>
                <a:cs typeface="+mn-lt"/>
              </a:rPr>
              <a:t>https://semiceu.github.io/DCAT-AP-reuse-guidelines/</a:t>
            </a:r>
            <a:endParaRPr lang="en-US"/>
          </a:p>
        </p:txBody>
      </p:sp>
      <p:pic>
        <p:nvPicPr>
          <p:cNvPr id="7" name="Picture Placeholder 2" descr="A blue and green swirls of light&#10;&#10;AI-generated content may be incorrect.">
            <a:extLst>
              <a:ext uri="{FF2B5EF4-FFF2-40B4-BE49-F238E27FC236}">
                <a16:creationId xmlns:a16="http://schemas.microsoft.com/office/drawing/2014/main" id="{CFCE24F5-E2EE-D2EA-70D0-96467F2D8A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9" name="AutoShape 1">
            <a:extLst>
              <a:ext uri="{FF2B5EF4-FFF2-40B4-BE49-F238E27FC236}">
                <a16:creationId xmlns:a16="http://schemas.microsoft.com/office/drawing/2014/main" id="{2D59AA0C-6D6C-07A1-2D91-0AF649C02C06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pic>
        <p:nvPicPr>
          <p:cNvPr id="3" name="Picture 2" descr="A qr code with a black and white background&#10;&#10;AI-generated content may be incorrect.">
            <a:extLst>
              <a:ext uri="{FF2B5EF4-FFF2-40B4-BE49-F238E27FC236}">
                <a16:creationId xmlns:a16="http://schemas.microsoft.com/office/drawing/2014/main" id="{A9F835AE-983E-CA28-8170-86EEB5BFE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515" y="4032832"/>
            <a:ext cx="2448116" cy="233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730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/>
        </p:nvSpPr>
        <p:spPr bwMode="auto">
          <a:xfrm>
            <a:off x="9345386" y="-23404"/>
            <a:ext cx="6904810" cy="6904808"/>
          </a:xfrm>
          <a:prstGeom prst="ellipse">
            <a:avLst/>
          </a:prstGeom>
          <a:noFill/>
          <a:ln w="6350">
            <a:solidFill>
              <a:schemeClr val="tx1">
                <a:alpha val="20000"/>
              </a:schemeClr>
            </a:solidFill>
          </a:ln>
        </p:spPr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 bwMode="auto">
          <a:xfrm>
            <a:off x="9802586" y="686879"/>
            <a:ext cx="914400" cy="914400"/>
          </a:xfrm>
          <a:prstGeom prst="ellipse">
            <a:avLst/>
          </a:pr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Oval 13"/>
          <p:cNvSpPr/>
          <p:nvPr/>
        </p:nvSpPr>
        <p:spPr bwMode="auto">
          <a:xfrm>
            <a:off x="9139986" y="1985002"/>
            <a:ext cx="914400" cy="914400"/>
          </a:xfrm>
          <a:prstGeom prst="ellipse">
            <a:avLst/>
          </a:pr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" name="Oval 14"/>
          <p:cNvSpPr/>
          <p:nvPr/>
        </p:nvSpPr>
        <p:spPr bwMode="auto">
          <a:xfrm>
            <a:off x="8988845" y="3717319"/>
            <a:ext cx="914400" cy="914400"/>
          </a:xfrm>
          <a:prstGeom prst="ellipse">
            <a:avLst/>
          </a:pr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067371" y="1062685"/>
            <a:ext cx="3602222" cy="15145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GB" sz="1200" b="1" spc="200">
                <a:latin typeface="Titillium"/>
                <a:ea typeface="Titillium" charset="0"/>
                <a:cs typeface="Titillium" charset="0"/>
              </a:rPr>
              <a:t>Validate derived SHACL  profiles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59494" y="2292610"/>
            <a:ext cx="3602222" cy="2991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GB" sz="1200" b="1" spc="200">
                <a:latin typeface="Titillium"/>
              </a:rPr>
              <a:t>Automated generation of conformance profile</a:t>
            </a:r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242794" y="3951060"/>
            <a:ext cx="3602222" cy="29918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ct val="80000"/>
              </a:lnSpc>
            </a:pPr>
            <a:r>
              <a:rPr lang="en-GB" sz="1200" b="1" spc="200">
                <a:latin typeface="Titillium"/>
              </a:rPr>
              <a:t>Incompatible alterations of the core profile are detected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90700" y="2358234"/>
            <a:ext cx="3286588" cy="45429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err="1">
                <a:latin typeface="Titillium Light"/>
              </a:rPr>
              <a:t>ProfileGuard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0700" y="3717319"/>
            <a:ext cx="2628900" cy="1808444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>
                <a:solidFill>
                  <a:schemeClr val="bg2">
                    <a:lumMod val="25000"/>
                    <a:alpha val="60000"/>
                  </a:schemeClr>
                </a:solidFill>
                <a:latin typeface="Titillium"/>
              </a:rPr>
              <a:t>A tool to check derived application profiles for conformance</a:t>
            </a:r>
            <a:br>
              <a:rPr lang="en-GB" sz="1600">
                <a:solidFill>
                  <a:schemeClr val="bg2">
                    <a:lumMod val="25000"/>
                    <a:alpha val="60000"/>
                  </a:schemeClr>
                </a:solidFill>
                <a:latin typeface="Titillium"/>
              </a:rPr>
            </a:br>
            <a:br>
              <a:rPr lang="en-GB" sz="1600">
                <a:solidFill>
                  <a:schemeClr val="bg2">
                    <a:lumMod val="25000"/>
                    <a:alpha val="60000"/>
                  </a:schemeClr>
                </a:solidFill>
                <a:latin typeface="Titillium"/>
              </a:rPr>
            </a:br>
            <a:r>
              <a:rPr lang="en-GB" sz="1600">
                <a:solidFill>
                  <a:schemeClr val="bg2">
                    <a:lumMod val="25000"/>
                    <a:alpha val="60000"/>
                  </a:schemeClr>
                </a:solidFill>
                <a:latin typeface="Titillium"/>
              </a:rPr>
              <a:t>(under development!)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1790700" y="3555292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29" name="Shape 3602"/>
          <p:cNvSpPr/>
          <p:nvPr/>
        </p:nvSpPr>
        <p:spPr>
          <a:xfrm>
            <a:off x="10110405" y="938681"/>
            <a:ext cx="298761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Shape 3647"/>
          <p:cNvSpPr/>
          <p:nvPr/>
        </p:nvSpPr>
        <p:spPr>
          <a:xfrm>
            <a:off x="9240645" y="3993960"/>
            <a:ext cx="41079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Shape 3624"/>
          <p:cNvSpPr/>
          <p:nvPr/>
        </p:nvSpPr>
        <p:spPr>
          <a:xfrm>
            <a:off x="9381627" y="2258764"/>
            <a:ext cx="410797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FA787B4-DD9B-459E-1CFA-F2FC5B78FF68}"/>
              </a:ext>
            </a:extLst>
          </p:cNvPr>
          <p:cNvSpPr/>
          <p:nvPr/>
        </p:nvSpPr>
        <p:spPr bwMode="auto">
          <a:xfrm>
            <a:off x="9633908" y="5007589"/>
            <a:ext cx="914400" cy="914400"/>
          </a:xfrm>
          <a:prstGeom prst="ellipse">
            <a:avLst/>
          </a:pr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Shape 3602">
            <a:extLst>
              <a:ext uri="{FF2B5EF4-FFF2-40B4-BE49-F238E27FC236}">
                <a16:creationId xmlns:a16="http://schemas.microsoft.com/office/drawing/2014/main" id="{B9976BC9-0D71-3CCE-4A0E-F00575868CCB}"/>
              </a:ext>
            </a:extLst>
          </p:cNvPr>
          <p:cNvSpPr/>
          <p:nvPr/>
        </p:nvSpPr>
        <p:spPr>
          <a:xfrm>
            <a:off x="9941727" y="5259391"/>
            <a:ext cx="298761" cy="4107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6A7BB9-AFFC-47EE-E15B-14BAC03DF6B2}"/>
              </a:ext>
            </a:extLst>
          </p:cNvPr>
          <p:cNvSpPr txBox="1"/>
          <p:nvPr/>
        </p:nvSpPr>
        <p:spPr>
          <a:xfrm>
            <a:off x="5857378" y="5371004"/>
            <a:ext cx="3602222" cy="299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GB" sz="1200" b="1" spc="200">
                <a:latin typeface="Titillium" charset="0"/>
                <a:ea typeface="Titillium" charset="0"/>
                <a:cs typeface="Titillium" charset="0"/>
              </a:rPr>
              <a:t>Resulting in:</a:t>
            </a:r>
          </a:p>
          <a:p>
            <a:pPr algn="r">
              <a:lnSpc>
                <a:spcPct val="80000"/>
              </a:lnSpc>
            </a:pPr>
            <a:endParaRPr lang="en-GB" sz="1200" b="1" spc="200">
              <a:latin typeface="Titillium" charset="0"/>
              <a:ea typeface="Titillium" charset="0"/>
              <a:cs typeface="Titillium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F1DF-E1C5-A7D4-6FEC-665F7504A120}"/>
              </a:ext>
            </a:extLst>
          </p:cNvPr>
          <p:cNvSpPr txBox="1"/>
          <p:nvPr/>
        </p:nvSpPr>
        <p:spPr>
          <a:xfrm>
            <a:off x="3756660" y="5518330"/>
            <a:ext cx="5819371" cy="248401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GB" sz="1200" b="1" spc="200">
                <a:latin typeface="Titillium"/>
              </a:rPr>
              <a:t>Cross profile interoperability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35A194-8FD6-F32A-14D3-5DA04BCC66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32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8" b="8988"/>
          <a:stretch>
            <a:fillRect/>
          </a:stretch>
        </p:blipFill>
        <p:spPr/>
      </p:pic>
      <p:sp>
        <p:nvSpPr>
          <p:cNvPr id="16" name="TextBox 15"/>
          <p:cNvSpPr txBox="1"/>
          <p:nvPr/>
        </p:nvSpPr>
        <p:spPr>
          <a:xfrm>
            <a:off x="2881331" y="3224351"/>
            <a:ext cx="5672692" cy="6056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chemeClr val="bg1"/>
                </a:solidFill>
                <a:latin typeface="EC Square Sans Cond Pro" panose="020B0506040000020004"/>
              </a:rPr>
              <a:t>Conclusion</a:t>
            </a:r>
            <a:endParaRPr lang="en-US">
              <a:latin typeface="EC Square Sans Cond Pro" panose="020B0506040000020004"/>
            </a:endParaRPr>
          </a:p>
        </p:txBody>
      </p:sp>
      <p:sp>
        <p:nvSpPr>
          <p:cNvPr id="25" name="AutoShape 1"/>
          <p:cNvSpPr>
            <a:spLocks/>
          </p:cNvSpPr>
          <p:nvPr/>
        </p:nvSpPr>
        <p:spPr bwMode="auto">
          <a:xfrm rot="8724079">
            <a:off x="9810891" y="3753874"/>
            <a:ext cx="4010959" cy="41757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>
              <a:latin typeface="EC Square Sans Cond Pro" panose="020B0506040000020004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881331" y="3899526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</p:spTree>
    <p:extLst>
      <p:ext uri="{BB962C8B-B14F-4D97-AF65-F5344CB8AC3E}">
        <p14:creationId xmlns:p14="http://schemas.microsoft.com/office/powerpoint/2010/main" val="358601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7F017-ACC8-F334-65A3-83F5CA1B5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09FC78D-1508-7CA6-2C2C-7D87263641F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8" b="17828"/>
          <a:stretch>
            <a:fillRect/>
          </a:stretch>
        </p:blipFill>
        <p:spPr>
          <a:xfrm>
            <a:off x="7386123" y="150703"/>
            <a:ext cx="2867550" cy="2867548"/>
          </a:xfr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0DB5D401-1DCC-5A9A-8569-9CA1068E696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2" b="39532"/>
          <a:stretch>
            <a:fillRect/>
          </a:stretch>
        </p:blipFill>
        <p:spPr>
          <a:xfrm>
            <a:off x="9298557" y="2090594"/>
            <a:ext cx="2867550" cy="2867548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293CAA50-2EC2-A08F-70F9-A87C7D7E04C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2" b="39532"/>
          <a:stretch>
            <a:fillRect/>
          </a:stretch>
        </p:blipFill>
        <p:spPr>
          <a:xfrm>
            <a:off x="5473688" y="-1789188"/>
            <a:ext cx="2867550" cy="2867548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96FB41F-AAD3-FB0D-BB67-A48E960B1A99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2" r="17792"/>
          <a:stretch>
            <a:fillRect/>
          </a:stretch>
        </p:blipFill>
        <p:spPr>
          <a:xfrm>
            <a:off x="11216567" y="150703"/>
            <a:ext cx="2867550" cy="2867548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DD8CC78-57DC-572F-769D-AA4A5ABB456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2" b="39532"/>
          <a:stretch>
            <a:fillRect/>
          </a:stretch>
        </p:blipFill>
        <p:spPr>
          <a:xfrm>
            <a:off x="9298557" y="-1789188"/>
            <a:ext cx="2867550" cy="2867548"/>
          </a:xfrm>
        </p:spPr>
      </p:pic>
      <p:sp>
        <p:nvSpPr>
          <p:cNvPr id="15" name="AutoShape 3">
            <a:extLst>
              <a:ext uri="{FF2B5EF4-FFF2-40B4-BE49-F238E27FC236}">
                <a16:creationId xmlns:a16="http://schemas.microsoft.com/office/drawing/2014/main" id="{3E189F4D-704F-C980-6427-786268422001}"/>
              </a:ext>
            </a:extLst>
          </p:cNvPr>
          <p:cNvSpPr>
            <a:spLocks/>
          </p:cNvSpPr>
          <p:nvPr/>
        </p:nvSpPr>
        <p:spPr bwMode="auto">
          <a:xfrm>
            <a:off x="11210993" y="4030485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48000">
                <a:srgbClr val="43C0BA"/>
              </a:gs>
              <a:gs pos="24000">
                <a:srgbClr val="1759A9"/>
              </a:gs>
              <a:gs pos="0">
                <a:srgbClr val="288EBF"/>
              </a:gs>
              <a:gs pos="89000">
                <a:srgbClr val="F49222"/>
              </a:gs>
              <a:gs pos="68000">
                <a:srgbClr val="C3DB63"/>
              </a:gs>
            </a:gsLst>
            <a:path path="circle">
              <a:fillToRect l="100000" t="100000"/>
            </a:path>
            <a:tileRect r="-100000" b="-100000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EC Square Sans Pro" panose="020B0506040000020004" pitchFamily="34" charset="0"/>
            </a:endParaRP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5559D0A7-C5C7-67A7-2BFE-A261A793D19B}"/>
              </a:ext>
            </a:extLst>
          </p:cNvPr>
          <p:cNvSpPr>
            <a:spLocks/>
          </p:cNvSpPr>
          <p:nvPr/>
        </p:nvSpPr>
        <p:spPr bwMode="auto">
          <a:xfrm>
            <a:off x="7386125" y="-1789188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48000">
                <a:srgbClr val="43C0BA">
                  <a:alpha val="62000"/>
                </a:srgbClr>
              </a:gs>
              <a:gs pos="24000">
                <a:srgbClr val="1759A9">
                  <a:alpha val="62000"/>
                </a:srgbClr>
              </a:gs>
              <a:gs pos="0">
                <a:srgbClr val="288EBF">
                  <a:alpha val="62000"/>
                </a:srgbClr>
              </a:gs>
              <a:gs pos="89000">
                <a:srgbClr val="F49222">
                  <a:alpha val="61000"/>
                </a:srgbClr>
              </a:gs>
              <a:gs pos="68000">
                <a:srgbClr val="C3DB63">
                  <a:alpha val="6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EC Square Sans Pro" panose="020B0506040000020004" pitchFamily="34" charset="0"/>
            </a:endParaRPr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id="{4C2C0CAA-0FF4-1FD9-D7EF-3A3A33E32B5E}"/>
              </a:ext>
            </a:extLst>
          </p:cNvPr>
          <p:cNvSpPr>
            <a:spLocks/>
          </p:cNvSpPr>
          <p:nvPr/>
        </p:nvSpPr>
        <p:spPr bwMode="auto">
          <a:xfrm rot="10800000">
            <a:off x="11098809" y="2090594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48000">
                <a:srgbClr val="43C0BA">
                  <a:alpha val="62000"/>
                </a:srgbClr>
              </a:gs>
              <a:gs pos="24000">
                <a:srgbClr val="1759A9">
                  <a:alpha val="62000"/>
                </a:srgbClr>
              </a:gs>
              <a:gs pos="0">
                <a:srgbClr val="288EBF">
                  <a:alpha val="62000"/>
                </a:srgbClr>
              </a:gs>
              <a:gs pos="89000">
                <a:srgbClr val="F49222">
                  <a:alpha val="61000"/>
                </a:srgbClr>
              </a:gs>
              <a:gs pos="68000">
                <a:srgbClr val="C3DB63">
                  <a:alpha val="6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latin typeface="EC Square Sans Pro" panose="020B0506040000020004" pitchFamily="34" charset="0"/>
            </a:endParaRPr>
          </a:p>
        </p:txBody>
      </p:sp>
      <p:sp>
        <p:nvSpPr>
          <p:cNvPr id="34" name="AutoShape 3">
            <a:extLst>
              <a:ext uri="{FF2B5EF4-FFF2-40B4-BE49-F238E27FC236}">
                <a16:creationId xmlns:a16="http://schemas.microsoft.com/office/drawing/2014/main" id="{2DF0515E-3F93-0FA1-8968-9C456A2060AE}"/>
              </a:ext>
            </a:extLst>
          </p:cNvPr>
          <p:cNvSpPr>
            <a:spLocks/>
          </p:cNvSpPr>
          <p:nvPr/>
        </p:nvSpPr>
        <p:spPr bwMode="auto">
          <a:xfrm>
            <a:off x="9242467" y="115175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>
              <a:latin typeface="EC Square Sans Pro" panose="020B0506040000020004" pitchFamily="34" charset="0"/>
            </a:endParaRPr>
          </a:p>
        </p:txBody>
      </p:sp>
      <p:sp>
        <p:nvSpPr>
          <p:cNvPr id="26" name="Flowchart: Document 18">
            <a:extLst>
              <a:ext uri="{FF2B5EF4-FFF2-40B4-BE49-F238E27FC236}">
                <a16:creationId xmlns:a16="http://schemas.microsoft.com/office/drawing/2014/main" id="{6DC77013-BC0D-2104-F5D1-40ACC84C29A3}"/>
              </a:ext>
            </a:extLst>
          </p:cNvPr>
          <p:cNvSpPr/>
          <p:nvPr/>
        </p:nvSpPr>
        <p:spPr>
          <a:xfrm rot="10800000">
            <a:off x="9223192" y="6232949"/>
            <a:ext cx="3719865" cy="941023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34127"/>
              <a:gd name="connsiteY0" fmla="*/ 0 h 21324"/>
              <a:gd name="connsiteX1" fmla="*/ 34127 w 34127"/>
              <a:gd name="connsiteY1" fmla="*/ 0 h 21324"/>
              <a:gd name="connsiteX2" fmla="*/ 21600 w 34127"/>
              <a:gd name="connsiteY2" fmla="*/ 17322 h 21324"/>
              <a:gd name="connsiteX3" fmla="*/ 0 w 34127"/>
              <a:gd name="connsiteY3" fmla="*/ 20172 h 21324"/>
              <a:gd name="connsiteX4" fmla="*/ 0 w 34127"/>
              <a:gd name="connsiteY4" fmla="*/ 0 h 21324"/>
              <a:gd name="connsiteX0" fmla="*/ 0 w 34127"/>
              <a:gd name="connsiteY0" fmla="*/ 0 h 20746"/>
              <a:gd name="connsiteX1" fmla="*/ 34127 w 34127"/>
              <a:gd name="connsiteY1" fmla="*/ 0 h 20746"/>
              <a:gd name="connsiteX2" fmla="*/ 28813 w 34127"/>
              <a:gd name="connsiteY2" fmla="*/ 8087 h 20746"/>
              <a:gd name="connsiteX3" fmla="*/ 0 w 34127"/>
              <a:gd name="connsiteY3" fmla="*/ 20172 h 20746"/>
              <a:gd name="connsiteX4" fmla="*/ 0 w 34127"/>
              <a:gd name="connsiteY4" fmla="*/ 0 h 20746"/>
              <a:gd name="connsiteX0" fmla="*/ 0 w 45263"/>
              <a:gd name="connsiteY0" fmla="*/ 13852 h 20746"/>
              <a:gd name="connsiteX1" fmla="*/ 45263 w 45263"/>
              <a:gd name="connsiteY1" fmla="*/ 0 h 20746"/>
              <a:gd name="connsiteX2" fmla="*/ 39949 w 45263"/>
              <a:gd name="connsiteY2" fmla="*/ 8087 h 20746"/>
              <a:gd name="connsiteX3" fmla="*/ 11136 w 45263"/>
              <a:gd name="connsiteY3" fmla="*/ 20172 h 20746"/>
              <a:gd name="connsiteX4" fmla="*/ 0 w 45263"/>
              <a:gd name="connsiteY4" fmla="*/ 13852 h 20746"/>
              <a:gd name="connsiteX0" fmla="*/ 0 w 39949"/>
              <a:gd name="connsiteY0" fmla="*/ 13250 h 20144"/>
              <a:gd name="connsiteX1" fmla="*/ 11224 w 39949"/>
              <a:gd name="connsiteY1" fmla="*/ 0 h 20144"/>
              <a:gd name="connsiteX2" fmla="*/ 39949 w 39949"/>
              <a:gd name="connsiteY2" fmla="*/ 7485 h 20144"/>
              <a:gd name="connsiteX3" fmla="*/ 11136 w 39949"/>
              <a:gd name="connsiteY3" fmla="*/ 19570 h 20144"/>
              <a:gd name="connsiteX4" fmla="*/ 0 w 39949"/>
              <a:gd name="connsiteY4" fmla="*/ 13250 h 20144"/>
              <a:gd name="connsiteX0" fmla="*/ 0 w 37039"/>
              <a:gd name="connsiteY0" fmla="*/ 15258 h 20144"/>
              <a:gd name="connsiteX1" fmla="*/ 8314 w 37039"/>
              <a:gd name="connsiteY1" fmla="*/ 0 h 20144"/>
              <a:gd name="connsiteX2" fmla="*/ 37039 w 37039"/>
              <a:gd name="connsiteY2" fmla="*/ 7485 h 20144"/>
              <a:gd name="connsiteX3" fmla="*/ 8226 w 37039"/>
              <a:gd name="connsiteY3" fmla="*/ 19570 h 20144"/>
              <a:gd name="connsiteX4" fmla="*/ 0 w 37039"/>
              <a:gd name="connsiteY4" fmla="*/ 15258 h 20144"/>
              <a:gd name="connsiteX0" fmla="*/ 0 w 37039"/>
              <a:gd name="connsiteY0" fmla="*/ 13250 h 18136"/>
              <a:gd name="connsiteX1" fmla="*/ 89 w 37039"/>
              <a:gd name="connsiteY1" fmla="*/ 0 h 18136"/>
              <a:gd name="connsiteX2" fmla="*/ 37039 w 37039"/>
              <a:gd name="connsiteY2" fmla="*/ 5477 h 18136"/>
              <a:gd name="connsiteX3" fmla="*/ 8226 w 37039"/>
              <a:gd name="connsiteY3" fmla="*/ 17562 h 18136"/>
              <a:gd name="connsiteX4" fmla="*/ 0 w 37039"/>
              <a:gd name="connsiteY4" fmla="*/ 13250 h 18136"/>
              <a:gd name="connsiteX0" fmla="*/ 0 w 37039"/>
              <a:gd name="connsiteY0" fmla="*/ 12447 h 17333"/>
              <a:gd name="connsiteX1" fmla="*/ 89 w 37039"/>
              <a:gd name="connsiteY1" fmla="*/ 0 h 17333"/>
              <a:gd name="connsiteX2" fmla="*/ 37039 w 37039"/>
              <a:gd name="connsiteY2" fmla="*/ 4674 h 17333"/>
              <a:gd name="connsiteX3" fmla="*/ 8226 w 37039"/>
              <a:gd name="connsiteY3" fmla="*/ 16759 h 17333"/>
              <a:gd name="connsiteX4" fmla="*/ 0 w 37039"/>
              <a:gd name="connsiteY4" fmla="*/ 12447 h 17333"/>
              <a:gd name="connsiteX0" fmla="*/ 0 w 37039"/>
              <a:gd name="connsiteY0" fmla="*/ 12447 h 16556"/>
              <a:gd name="connsiteX1" fmla="*/ 89 w 37039"/>
              <a:gd name="connsiteY1" fmla="*/ 0 h 16556"/>
              <a:gd name="connsiteX2" fmla="*/ 37039 w 37039"/>
              <a:gd name="connsiteY2" fmla="*/ 4674 h 16556"/>
              <a:gd name="connsiteX3" fmla="*/ 13035 w 37039"/>
              <a:gd name="connsiteY3" fmla="*/ 15956 h 16556"/>
              <a:gd name="connsiteX4" fmla="*/ 0 w 37039"/>
              <a:gd name="connsiteY4" fmla="*/ 12447 h 16556"/>
              <a:gd name="connsiteX0" fmla="*/ 0 w 37039"/>
              <a:gd name="connsiteY0" fmla="*/ 12447 h 16007"/>
              <a:gd name="connsiteX1" fmla="*/ 89 w 37039"/>
              <a:gd name="connsiteY1" fmla="*/ 0 h 16007"/>
              <a:gd name="connsiteX2" fmla="*/ 37039 w 37039"/>
              <a:gd name="connsiteY2" fmla="*/ 4674 h 16007"/>
              <a:gd name="connsiteX3" fmla="*/ 13035 w 37039"/>
              <a:gd name="connsiteY3" fmla="*/ 15956 h 16007"/>
              <a:gd name="connsiteX4" fmla="*/ 0 w 37039"/>
              <a:gd name="connsiteY4" fmla="*/ 12447 h 16007"/>
              <a:gd name="connsiteX0" fmla="*/ 44 w 36956"/>
              <a:gd name="connsiteY0" fmla="*/ 14856 h 16007"/>
              <a:gd name="connsiteX1" fmla="*/ 6 w 36956"/>
              <a:gd name="connsiteY1" fmla="*/ 0 h 16007"/>
              <a:gd name="connsiteX2" fmla="*/ 36956 w 36956"/>
              <a:gd name="connsiteY2" fmla="*/ 4674 h 16007"/>
              <a:gd name="connsiteX3" fmla="*/ 12952 w 36956"/>
              <a:gd name="connsiteY3" fmla="*/ 15956 h 16007"/>
              <a:gd name="connsiteX4" fmla="*/ 44 w 36956"/>
              <a:gd name="connsiteY4" fmla="*/ 14856 h 16007"/>
              <a:gd name="connsiteX0" fmla="*/ 44 w 36956"/>
              <a:gd name="connsiteY0" fmla="*/ 14856 h 15375"/>
              <a:gd name="connsiteX1" fmla="*/ 6 w 36956"/>
              <a:gd name="connsiteY1" fmla="*/ 0 h 15375"/>
              <a:gd name="connsiteX2" fmla="*/ 36956 w 36956"/>
              <a:gd name="connsiteY2" fmla="*/ 4674 h 15375"/>
              <a:gd name="connsiteX3" fmla="*/ 16719 w 36956"/>
              <a:gd name="connsiteY3" fmla="*/ 15321 h 15375"/>
              <a:gd name="connsiteX4" fmla="*/ 44 w 36956"/>
              <a:gd name="connsiteY4" fmla="*/ 14856 h 15375"/>
              <a:gd name="connsiteX0" fmla="*/ 44 w 36956"/>
              <a:gd name="connsiteY0" fmla="*/ 14856 h 15338"/>
              <a:gd name="connsiteX1" fmla="*/ 6 w 36956"/>
              <a:gd name="connsiteY1" fmla="*/ 0 h 15338"/>
              <a:gd name="connsiteX2" fmla="*/ 36956 w 36956"/>
              <a:gd name="connsiteY2" fmla="*/ 4674 h 15338"/>
              <a:gd name="connsiteX3" fmla="*/ 15424 w 36956"/>
              <a:gd name="connsiteY3" fmla="*/ 15284 h 15338"/>
              <a:gd name="connsiteX4" fmla="*/ 44 w 36956"/>
              <a:gd name="connsiteY4" fmla="*/ 14856 h 15338"/>
              <a:gd name="connsiteX0" fmla="*/ 44 w 36956"/>
              <a:gd name="connsiteY0" fmla="*/ 14856 h 15602"/>
              <a:gd name="connsiteX1" fmla="*/ 6 w 36956"/>
              <a:gd name="connsiteY1" fmla="*/ 0 h 15602"/>
              <a:gd name="connsiteX2" fmla="*/ 36956 w 36956"/>
              <a:gd name="connsiteY2" fmla="*/ 4674 h 15602"/>
              <a:gd name="connsiteX3" fmla="*/ 15424 w 36956"/>
              <a:gd name="connsiteY3" fmla="*/ 15284 h 15602"/>
              <a:gd name="connsiteX4" fmla="*/ 44 w 36956"/>
              <a:gd name="connsiteY4" fmla="*/ 14856 h 15602"/>
              <a:gd name="connsiteX0" fmla="*/ 44 w 36956"/>
              <a:gd name="connsiteY0" fmla="*/ 14856 h 15602"/>
              <a:gd name="connsiteX1" fmla="*/ 6 w 36956"/>
              <a:gd name="connsiteY1" fmla="*/ 0 h 15602"/>
              <a:gd name="connsiteX2" fmla="*/ 36956 w 36956"/>
              <a:gd name="connsiteY2" fmla="*/ 4674 h 15602"/>
              <a:gd name="connsiteX3" fmla="*/ 15424 w 36956"/>
              <a:gd name="connsiteY3" fmla="*/ 15284 h 15602"/>
              <a:gd name="connsiteX4" fmla="*/ 44 w 36956"/>
              <a:gd name="connsiteY4" fmla="*/ 14856 h 15602"/>
              <a:gd name="connsiteX0" fmla="*/ 44 w 36956"/>
              <a:gd name="connsiteY0" fmla="*/ 14856 h 14981"/>
              <a:gd name="connsiteX1" fmla="*/ 6 w 36956"/>
              <a:gd name="connsiteY1" fmla="*/ 0 h 14981"/>
              <a:gd name="connsiteX2" fmla="*/ 36956 w 36956"/>
              <a:gd name="connsiteY2" fmla="*/ 4674 h 14981"/>
              <a:gd name="connsiteX3" fmla="*/ 16837 w 36956"/>
              <a:gd name="connsiteY3" fmla="*/ 14649 h 14981"/>
              <a:gd name="connsiteX4" fmla="*/ 44 w 36956"/>
              <a:gd name="connsiteY4" fmla="*/ 14856 h 14981"/>
              <a:gd name="connsiteX0" fmla="*/ 44 w 36956"/>
              <a:gd name="connsiteY0" fmla="*/ 14856 h 15200"/>
              <a:gd name="connsiteX1" fmla="*/ 6 w 36956"/>
              <a:gd name="connsiteY1" fmla="*/ 0 h 15200"/>
              <a:gd name="connsiteX2" fmla="*/ 36956 w 36956"/>
              <a:gd name="connsiteY2" fmla="*/ 4674 h 15200"/>
              <a:gd name="connsiteX3" fmla="*/ 16107 w 36956"/>
              <a:gd name="connsiteY3" fmla="*/ 14873 h 15200"/>
              <a:gd name="connsiteX4" fmla="*/ 44 w 36956"/>
              <a:gd name="connsiteY4" fmla="*/ 14856 h 15200"/>
              <a:gd name="connsiteX0" fmla="*/ 44 w 36956"/>
              <a:gd name="connsiteY0" fmla="*/ 14856 h 14875"/>
              <a:gd name="connsiteX1" fmla="*/ 6 w 36956"/>
              <a:gd name="connsiteY1" fmla="*/ 0 h 14875"/>
              <a:gd name="connsiteX2" fmla="*/ 36956 w 36956"/>
              <a:gd name="connsiteY2" fmla="*/ 4674 h 14875"/>
              <a:gd name="connsiteX3" fmla="*/ 16107 w 36956"/>
              <a:gd name="connsiteY3" fmla="*/ 14873 h 14875"/>
              <a:gd name="connsiteX4" fmla="*/ 44 w 36956"/>
              <a:gd name="connsiteY4" fmla="*/ 14856 h 14875"/>
              <a:gd name="connsiteX0" fmla="*/ 0 w 37064"/>
              <a:gd name="connsiteY0" fmla="*/ 12206 h 14875"/>
              <a:gd name="connsiteX1" fmla="*/ 114 w 37064"/>
              <a:gd name="connsiteY1" fmla="*/ 0 h 14875"/>
              <a:gd name="connsiteX2" fmla="*/ 37064 w 37064"/>
              <a:gd name="connsiteY2" fmla="*/ 4674 h 14875"/>
              <a:gd name="connsiteX3" fmla="*/ 16215 w 37064"/>
              <a:gd name="connsiteY3" fmla="*/ 14873 h 14875"/>
              <a:gd name="connsiteX4" fmla="*/ 0 w 37064"/>
              <a:gd name="connsiteY4" fmla="*/ 12206 h 14875"/>
              <a:gd name="connsiteX0" fmla="*/ 0 w 37064"/>
              <a:gd name="connsiteY0" fmla="*/ 12206 h 14875"/>
              <a:gd name="connsiteX1" fmla="*/ 114 w 37064"/>
              <a:gd name="connsiteY1" fmla="*/ 0 h 14875"/>
              <a:gd name="connsiteX2" fmla="*/ 37064 w 37064"/>
              <a:gd name="connsiteY2" fmla="*/ 4674 h 14875"/>
              <a:gd name="connsiteX3" fmla="*/ 16215 w 37064"/>
              <a:gd name="connsiteY3" fmla="*/ 14873 h 14875"/>
              <a:gd name="connsiteX4" fmla="*/ 0 w 37064"/>
              <a:gd name="connsiteY4" fmla="*/ 12206 h 14875"/>
              <a:gd name="connsiteX0" fmla="*/ 0 w 37064"/>
              <a:gd name="connsiteY0" fmla="*/ 12206 h 14875"/>
              <a:gd name="connsiteX1" fmla="*/ 114 w 37064"/>
              <a:gd name="connsiteY1" fmla="*/ 0 h 14875"/>
              <a:gd name="connsiteX2" fmla="*/ 37064 w 37064"/>
              <a:gd name="connsiteY2" fmla="*/ 4674 h 14875"/>
              <a:gd name="connsiteX3" fmla="*/ 16215 w 37064"/>
              <a:gd name="connsiteY3" fmla="*/ 14873 h 14875"/>
              <a:gd name="connsiteX4" fmla="*/ 0 w 37064"/>
              <a:gd name="connsiteY4" fmla="*/ 12206 h 14875"/>
              <a:gd name="connsiteX0" fmla="*/ 0 w 37064"/>
              <a:gd name="connsiteY0" fmla="*/ 12206 h 14875"/>
              <a:gd name="connsiteX1" fmla="*/ 114 w 37064"/>
              <a:gd name="connsiteY1" fmla="*/ 0 h 14875"/>
              <a:gd name="connsiteX2" fmla="*/ 37064 w 37064"/>
              <a:gd name="connsiteY2" fmla="*/ 4674 h 14875"/>
              <a:gd name="connsiteX3" fmla="*/ 16215 w 37064"/>
              <a:gd name="connsiteY3" fmla="*/ 14873 h 14875"/>
              <a:gd name="connsiteX4" fmla="*/ 0 w 37064"/>
              <a:gd name="connsiteY4" fmla="*/ 12206 h 1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64" h="14875">
                <a:moveTo>
                  <a:pt x="0" y="12206"/>
                </a:moveTo>
                <a:cubicBezTo>
                  <a:pt x="30" y="7789"/>
                  <a:pt x="84" y="4417"/>
                  <a:pt x="114" y="0"/>
                </a:cubicBezTo>
                <a:cubicBezTo>
                  <a:pt x="114" y="5774"/>
                  <a:pt x="37064" y="-1100"/>
                  <a:pt x="37064" y="4674"/>
                </a:cubicBezTo>
                <a:cubicBezTo>
                  <a:pt x="28542" y="4915"/>
                  <a:pt x="29419" y="15052"/>
                  <a:pt x="16215" y="14873"/>
                </a:cubicBezTo>
                <a:cubicBezTo>
                  <a:pt x="4653" y="14108"/>
                  <a:pt x="3457" y="10582"/>
                  <a:pt x="0" y="122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92D8073-3E4A-D5D9-7C14-945A44955D3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F4C9F19-CA35-190E-17C2-4CEA64C08947}"/>
              </a:ext>
            </a:extLst>
          </p:cNvPr>
          <p:cNvSpPr txBox="1"/>
          <p:nvPr/>
        </p:nvSpPr>
        <p:spPr>
          <a:xfrm>
            <a:off x="641470" y="454288"/>
            <a:ext cx="5773276" cy="1340688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lnSpc>
                <a:spcPct val="80000"/>
              </a:lnSpc>
            </a:pPr>
            <a:endParaRPr lang="en-GB" sz="3600">
              <a:latin typeface="+mj-lt"/>
            </a:endParaRPr>
          </a:p>
          <a:p>
            <a:pPr>
              <a:lnSpc>
                <a:spcPct val="80000"/>
              </a:lnSpc>
            </a:pPr>
            <a:r>
              <a:rPr lang="en-GB" sz="3600">
                <a:latin typeface="Calibri Light"/>
                <a:cs typeface="Calibri Light"/>
              </a:rPr>
              <a:t>In a nutshell</a:t>
            </a:r>
          </a:p>
          <a:p>
            <a:pPr>
              <a:lnSpc>
                <a:spcPct val="80000"/>
              </a:lnSpc>
            </a:pPr>
            <a:endParaRPr lang="en-US" sz="3600">
              <a:latin typeface="+mj-lt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731BCEC-EF33-AD23-21B0-839F8819C87D}"/>
              </a:ext>
            </a:extLst>
          </p:cNvPr>
          <p:cNvCxnSpPr/>
          <p:nvPr/>
        </p:nvCxnSpPr>
        <p:spPr>
          <a:xfrm>
            <a:off x="682866" y="1517065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2" name="Google Shape;304;g1229ee4e861_0_36">
            <a:extLst>
              <a:ext uri="{FF2B5EF4-FFF2-40B4-BE49-F238E27FC236}">
                <a16:creationId xmlns:a16="http://schemas.microsoft.com/office/drawing/2014/main" id="{20E8BA9F-B6EF-C2C5-539E-8DACDBFBA097}"/>
              </a:ext>
            </a:extLst>
          </p:cNvPr>
          <p:cNvSpPr/>
          <p:nvPr/>
        </p:nvSpPr>
        <p:spPr>
          <a:xfrm>
            <a:off x="682866" y="2823929"/>
            <a:ext cx="8322803" cy="2952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GB">
                <a:latin typeface="EC Square Sans Cond Pro" panose="020B0506040000020004"/>
              </a:rPr>
              <a:t>If you want to collaborate with SEMIC, you can:</a:t>
            </a:r>
          </a:p>
          <a:p>
            <a:pPr>
              <a:lnSpc>
                <a:spcPct val="90000"/>
              </a:lnSpc>
              <a:spcBef>
                <a:spcPts val="800"/>
              </a:spcBef>
            </a:pPr>
            <a:endParaRPr lang="en-GB">
              <a:latin typeface="EC Square Sans Cond Pro" panose="020B0506040000020004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>
                <a:latin typeface="EC Square Sans Cond Pro" panose="020B0506040000020004"/>
              </a:rPr>
              <a:t>Participate to the co-creation and the maintenance of SEMIC specifications;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>
                <a:latin typeface="EC Square Sans Cond Pro" panose="020B0506040000020004"/>
              </a:rPr>
              <a:t>Propose new semantic specifications;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>
                <a:latin typeface="EC Square Sans Cond Pro" panose="020B0506040000020004"/>
              </a:rPr>
              <a:t>Request support in using specifications; 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>
                <a:latin typeface="EC Square Sans Cond Pro" panose="020B0506040000020004"/>
              </a:rPr>
              <a:t>Participate in a pilot activity;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>
                <a:latin typeface="EC Square Sans Cond Pro" panose="020B0506040000020004"/>
              </a:rPr>
              <a:t>Participate to our webinars and events;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>
                <a:latin typeface="EC Square Sans Cond Pro" panose="020B0506040000020004"/>
              </a:rPr>
              <a:t>Follow us on social media and on the Interoperable Europe Portal.</a:t>
            </a:r>
          </a:p>
        </p:txBody>
      </p:sp>
    </p:spTree>
    <p:extLst>
      <p:ext uri="{BB962C8B-B14F-4D97-AF65-F5344CB8AC3E}">
        <p14:creationId xmlns:p14="http://schemas.microsoft.com/office/powerpoint/2010/main" val="180806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DC611-41F0-14C5-9D91-38FBF2C4E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F29981-E663-060D-A725-E024090A0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933" y="2680405"/>
            <a:ext cx="2857500" cy="2857500"/>
          </a:xfrm>
          <a:prstGeom prst="rect">
            <a:avLst/>
          </a:prstGeo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6B84A6E-CC71-0CF6-9CBF-4B87E60E8FD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28" b="17828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CCE79DE-4F02-4B6F-DE41-E1EF09859F8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2" b="39532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4D7E4F3-649C-189A-F201-DC6CD87E204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2" b="39532"/>
          <a:stretch>
            <a:fillRect/>
          </a:stretch>
        </p:blipFill>
        <p:spPr>
          <a:xfrm rot="5400000">
            <a:off x="4882548" y="-1433774"/>
            <a:ext cx="2867550" cy="2867548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4242DE8-C769-4392-D122-DE4B2ED2C28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2" r="17792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1E103F9-07EE-8812-C2B6-557F3695D0A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32" b="39532"/>
          <a:stretch>
            <a:fillRect/>
          </a:stretch>
        </p:blipFill>
        <p:spPr>
          <a:xfrm rot="10800000">
            <a:off x="8707417" y="-1433774"/>
            <a:ext cx="2867550" cy="2867548"/>
          </a:xfrm>
        </p:spPr>
      </p:pic>
      <p:sp>
        <p:nvSpPr>
          <p:cNvPr id="15" name="AutoShape 3">
            <a:extLst>
              <a:ext uri="{FF2B5EF4-FFF2-40B4-BE49-F238E27FC236}">
                <a16:creationId xmlns:a16="http://schemas.microsoft.com/office/drawing/2014/main" id="{E1737881-0831-3317-B612-8E51EB4642DF}"/>
              </a:ext>
            </a:extLst>
          </p:cNvPr>
          <p:cNvSpPr>
            <a:spLocks/>
          </p:cNvSpPr>
          <p:nvPr/>
        </p:nvSpPr>
        <p:spPr bwMode="auto">
          <a:xfrm>
            <a:off x="10619853" y="4385899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48000">
                <a:srgbClr val="43C0BA"/>
              </a:gs>
              <a:gs pos="24000">
                <a:srgbClr val="1759A9"/>
              </a:gs>
              <a:gs pos="0">
                <a:srgbClr val="288EBF"/>
              </a:gs>
              <a:gs pos="89000">
                <a:srgbClr val="F49222"/>
              </a:gs>
              <a:gs pos="68000">
                <a:srgbClr val="C3DB63"/>
              </a:gs>
            </a:gsLst>
            <a:path path="circle">
              <a:fillToRect l="100000" t="100000"/>
            </a:path>
            <a:tileRect r="-100000" b="-100000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D678B594-49D7-E031-6738-52C58DDD4BAC}"/>
              </a:ext>
            </a:extLst>
          </p:cNvPr>
          <p:cNvSpPr>
            <a:spLocks/>
          </p:cNvSpPr>
          <p:nvPr/>
        </p:nvSpPr>
        <p:spPr bwMode="auto">
          <a:xfrm>
            <a:off x="6794985" y="-1433774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48000">
                <a:srgbClr val="43C0BA">
                  <a:alpha val="62000"/>
                </a:srgbClr>
              </a:gs>
              <a:gs pos="24000">
                <a:srgbClr val="1759A9">
                  <a:alpha val="62000"/>
                </a:srgbClr>
              </a:gs>
              <a:gs pos="0">
                <a:srgbClr val="288EBF">
                  <a:alpha val="62000"/>
                </a:srgbClr>
              </a:gs>
              <a:gs pos="89000">
                <a:srgbClr val="F49222">
                  <a:alpha val="61000"/>
                </a:srgbClr>
              </a:gs>
              <a:gs pos="68000">
                <a:srgbClr val="C3DB63">
                  <a:alpha val="6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id="{380515BE-1C45-B449-EC31-2CC29210299F}"/>
              </a:ext>
            </a:extLst>
          </p:cNvPr>
          <p:cNvSpPr>
            <a:spLocks/>
          </p:cNvSpPr>
          <p:nvPr/>
        </p:nvSpPr>
        <p:spPr bwMode="auto">
          <a:xfrm rot="10800000">
            <a:off x="10507669" y="2446008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48000">
                <a:srgbClr val="43C0BA">
                  <a:alpha val="62000"/>
                </a:srgbClr>
              </a:gs>
              <a:gs pos="24000">
                <a:srgbClr val="1759A9">
                  <a:alpha val="62000"/>
                </a:srgbClr>
              </a:gs>
              <a:gs pos="0">
                <a:srgbClr val="288EBF">
                  <a:alpha val="62000"/>
                </a:srgbClr>
              </a:gs>
              <a:gs pos="89000">
                <a:srgbClr val="F49222">
                  <a:alpha val="61000"/>
                </a:srgbClr>
              </a:gs>
              <a:gs pos="68000">
                <a:srgbClr val="C3DB63">
                  <a:alpha val="62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21A5C94-17EB-6ADF-EA37-BAA9D07796A3}"/>
              </a:ext>
            </a:extLst>
          </p:cNvPr>
          <p:cNvSpPr txBox="1"/>
          <p:nvPr/>
        </p:nvSpPr>
        <p:spPr>
          <a:xfrm>
            <a:off x="907862" y="2143167"/>
            <a:ext cx="5528665" cy="6056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latin typeface="EC Square Sans Pro"/>
              </a:rPr>
              <a:t>Contact us</a:t>
            </a:r>
            <a:endParaRPr lang="en-US" sz="4800"/>
          </a:p>
        </p:txBody>
      </p:sp>
      <p:sp>
        <p:nvSpPr>
          <p:cNvPr id="34" name="AutoShape 3">
            <a:extLst>
              <a:ext uri="{FF2B5EF4-FFF2-40B4-BE49-F238E27FC236}">
                <a16:creationId xmlns:a16="http://schemas.microsoft.com/office/drawing/2014/main" id="{3DDABBB0-7CBB-59E1-1C1A-26ED35447A79}"/>
              </a:ext>
            </a:extLst>
          </p:cNvPr>
          <p:cNvSpPr>
            <a:spLocks/>
          </p:cNvSpPr>
          <p:nvPr/>
        </p:nvSpPr>
        <p:spPr bwMode="auto">
          <a:xfrm>
            <a:off x="8651327" y="470589"/>
            <a:ext cx="2867548" cy="2867548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28B5A7C-4AA3-DC36-3A03-C5688A4FD07F}"/>
              </a:ext>
            </a:extLst>
          </p:cNvPr>
          <p:cNvCxnSpPr/>
          <p:nvPr/>
        </p:nvCxnSpPr>
        <p:spPr>
          <a:xfrm>
            <a:off x="981599" y="2843756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71BEC42-B5B7-6DB4-F7C8-C444631EBDA3}"/>
              </a:ext>
            </a:extLst>
          </p:cNvPr>
          <p:cNvSpPr txBox="1"/>
          <p:nvPr/>
        </p:nvSpPr>
        <p:spPr>
          <a:xfrm>
            <a:off x="1117767" y="5490411"/>
            <a:ext cx="8739666" cy="368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600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Subscribe to the SEMIC mailing list: </a:t>
            </a:r>
            <a:r>
              <a:rPr lang="en-GB" sz="1600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  <a:hlinkClick r:id="rId7"/>
              </a:rPr>
              <a:t>https://ec.europa.eu/eusurvey/runner/SEMICmailinglist</a:t>
            </a:r>
            <a:endParaRPr lang="en-US" sz="1600">
              <a:solidFill>
                <a:schemeClr val="tx1">
                  <a:alpha val="60000"/>
                </a:schemeClr>
              </a:solidFill>
              <a:latin typeface="EC Square Sans Cond Pro" panose="020B0506040000020004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F0FC6E14-30C2-101A-3928-BBF7BEA16932}"/>
              </a:ext>
            </a:extLst>
          </p:cNvPr>
          <p:cNvGrpSpPr/>
          <p:nvPr/>
        </p:nvGrpSpPr>
        <p:grpSpPr>
          <a:xfrm>
            <a:off x="1117767" y="3581334"/>
            <a:ext cx="4276512" cy="424518"/>
            <a:chOff x="1240127" y="4178479"/>
            <a:chExt cx="4276512" cy="42451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DA81137-8D85-2492-6781-E22813F94D1B}"/>
                </a:ext>
              </a:extLst>
            </p:cNvPr>
            <p:cNvSpPr txBox="1"/>
            <p:nvPr/>
          </p:nvSpPr>
          <p:spPr>
            <a:xfrm>
              <a:off x="1704564" y="4190683"/>
              <a:ext cx="38120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>
                  <a:latin typeface="EC Square Sans Cond Pro" panose="020B0506040000020004"/>
                  <a:hlinkClick r:id="rId8"/>
                </a:rPr>
                <a:t>Interoperable Europe | YouTube</a:t>
              </a:r>
              <a:endParaRPr lang="en-GB" altLang="en-US">
                <a:solidFill>
                  <a:schemeClr val="bg1"/>
                </a:solidFill>
                <a:latin typeface="EC Square Sans Cond Pro" panose="020B0506040000020004"/>
                <a:ea typeface="EC Square Sans Pro Light" charset="0"/>
                <a:cs typeface="EC Square Sans Pro Light" charset="0"/>
              </a:endParaRPr>
            </a:p>
          </p:txBody>
        </p:sp>
        <p:sp>
          <p:nvSpPr>
            <p:cNvPr id="28" name="Shape 3895">
              <a:extLst>
                <a:ext uri="{FF2B5EF4-FFF2-40B4-BE49-F238E27FC236}">
                  <a16:creationId xmlns:a16="http://schemas.microsoft.com/office/drawing/2014/main" id="{B0CF8B57-4D8F-0C8D-9A00-B4D61D22E69B}"/>
                </a:ext>
              </a:extLst>
            </p:cNvPr>
            <p:cNvSpPr/>
            <p:nvPr/>
          </p:nvSpPr>
          <p:spPr>
            <a:xfrm>
              <a:off x="1240127" y="4178479"/>
              <a:ext cx="424518" cy="424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24" y="12091"/>
                  </a:moveTo>
                  <a:cubicBezTo>
                    <a:pt x="14020" y="12091"/>
                    <a:pt x="14020" y="12428"/>
                    <a:pt x="14020" y="12428"/>
                  </a:cubicBezTo>
                  <a:lnTo>
                    <a:pt x="14020" y="12863"/>
                  </a:lnTo>
                  <a:lnTo>
                    <a:pt x="14629" y="12863"/>
                  </a:lnTo>
                  <a:lnTo>
                    <a:pt x="14629" y="12428"/>
                  </a:lnTo>
                  <a:cubicBezTo>
                    <a:pt x="14629" y="12428"/>
                    <a:pt x="14629" y="12091"/>
                    <a:pt x="14324" y="12091"/>
                  </a:cubicBezTo>
                  <a:moveTo>
                    <a:pt x="15287" y="12380"/>
                  </a:moveTo>
                  <a:lnTo>
                    <a:pt x="15287" y="13348"/>
                  </a:lnTo>
                  <a:lnTo>
                    <a:pt x="14020" y="13348"/>
                  </a:lnTo>
                  <a:lnTo>
                    <a:pt x="14020" y="14072"/>
                  </a:lnTo>
                  <a:cubicBezTo>
                    <a:pt x="14020" y="14072"/>
                    <a:pt x="14020" y="14411"/>
                    <a:pt x="14324" y="14411"/>
                  </a:cubicBezTo>
                  <a:cubicBezTo>
                    <a:pt x="14629" y="14411"/>
                    <a:pt x="14629" y="14072"/>
                    <a:pt x="14629" y="14072"/>
                  </a:cubicBezTo>
                  <a:lnTo>
                    <a:pt x="14629" y="13734"/>
                  </a:lnTo>
                  <a:lnTo>
                    <a:pt x="15287" y="13734"/>
                  </a:lnTo>
                  <a:lnTo>
                    <a:pt x="15287" y="14266"/>
                  </a:lnTo>
                  <a:cubicBezTo>
                    <a:pt x="15287" y="14266"/>
                    <a:pt x="15186" y="14943"/>
                    <a:pt x="14375" y="14943"/>
                  </a:cubicBezTo>
                  <a:cubicBezTo>
                    <a:pt x="13563" y="14943"/>
                    <a:pt x="13411" y="14266"/>
                    <a:pt x="13411" y="14266"/>
                  </a:cubicBezTo>
                  <a:lnTo>
                    <a:pt x="13411" y="12380"/>
                  </a:lnTo>
                  <a:cubicBezTo>
                    <a:pt x="13411" y="12380"/>
                    <a:pt x="13411" y="11558"/>
                    <a:pt x="14375" y="11558"/>
                  </a:cubicBezTo>
                  <a:cubicBezTo>
                    <a:pt x="15338" y="11558"/>
                    <a:pt x="15287" y="12380"/>
                    <a:pt x="15287" y="12380"/>
                  </a:cubicBezTo>
                  <a:moveTo>
                    <a:pt x="12904" y="14169"/>
                  </a:moveTo>
                  <a:cubicBezTo>
                    <a:pt x="12904" y="14169"/>
                    <a:pt x="12904" y="14943"/>
                    <a:pt x="12347" y="14943"/>
                  </a:cubicBezTo>
                  <a:cubicBezTo>
                    <a:pt x="12005" y="14943"/>
                    <a:pt x="11798" y="14762"/>
                    <a:pt x="11687" y="14622"/>
                  </a:cubicBezTo>
                  <a:lnTo>
                    <a:pt x="11687" y="14895"/>
                  </a:lnTo>
                  <a:lnTo>
                    <a:pt x="11028" y="14895"/>
                  </a:lnTo>
                  <a:lnTo>
                    <a:pt x="11028" y="10446"/>
                  </a:lnTo>
                  <a:lnTo>
                    <a:pt x="11687" y="10446"/>
                  </a:lnTo>
                  <a:lnTo>
                    <a:pt x="11687" y="11888"/>
                  </a:lnTo>
                  <a:cubicBezTo>
                    <a:pt x="11789" y="11782"/>
                    <a:pt x="12036" y="11558"/>
                    <a:pt x="12347" y="11558"/>
                  </a:cubicBezTo>
                  <a:cubicBezTo>
                    <a:pt x="12752" y="11558"/>
                    <a:pt x="12904" y="11897"/>
                    <a:pt x="12904" y="12332"/>
                  </a:cubicBezTo>
                  <a:cubicBezTo>
                    <a:pt x="12904" y="12332"/>
                    <a:pt x="12904" y="14169"/>
                    <a:pt x="12904" y="14169"/>
                  </a:cubicBezTo>
                  <a:close/>
                  <a:moveTo>
                    <a:pt x="10521" y="14895"/>
                  </a:moveTo>
                  <a:lnTo>
                    <a:pt x="9913" y="14895"/>
                  </a:lnTo>
                  <a:lnTo>
                    <a:pt x="9913" y="14605"/>
                  </a:lnTo>
                  <a:cubicBezTo>
                    <a:pt x="9913" y="14605"/>
                    <a:pt x="9558" y="14943"/>
                    <a:pt x="9152" y="14943"/>
                  </a:cubicBezTo>
                  <a:cubicBezTo>
                    <a:pt x="8747" y="14943"/>
                    <a:pt x="8696" y="14557"/>
                    <a:pt x="8696" y="14557"/>
                  </a:cubicBezTo>
                  <a:lnTo>
                    <a:pt x="8696" y="11558"/>
                  </a:lnTo>
                  <a:lnTo>
                    <a:pt x="9304" y="11558"/>
                  </a:lnTo>
                  <a:lnTo>
                    <a:pt x="9304" y="14363"/>
                  </a:lnTo>
                  <a:cubicBezTo>
                    <a:pt x="9304" y="14363"/>
                    <a:pt x="9304" y="14508"/>
                    <a:pt x="9507" y="14508"/>
                  </a:cubicBezTo>
                  <a:cubicBezTo>
                    <a:pt x="9710" y="14508"/>
                    <a:pt x="9913" y="14266"/>
                    <a:pt x="9913" y="14266"/>
                  </a:cubicBezTo>
                  <a:lnTo>
                    <a:pt x="9913" y="11558"/>
                  </a:lnTo>
                  <a:lnTo>
                    <a:pt x="10521" y="11558"/>
                  </a:lnTo>
                  <a:cubicBezTo>
                    <a:pt x="10521" y="11558"/>
                    <a:pt x="10521" y="14895"/>
                    <a:pt x="10521" y="14895"/>
                  </a:cubicBezTo>
                  <a:close/>
                  <a:moveTo>
                    <a:pt x="8595" y="11074"/>
                  </a:moveTo>
                  <a:lnTo>
                    <a:pt x="7834" y="11074"/>
                  </a:lnTo>
                  <a:lnTo>
                    <a:pt x="7834" y="14895"/>
                  </a:lnTo>
                  <a:lnTo>
                    <a:pt x="7124" y="14895"/>
                  </a:lnTo>
                  <a:lnTo>
                    <a:pt x="7124" y="11074"/>
                  </a:lnTo>
                  <a:lnTo>
                    <a:pt x="6364" y="11074"/>
                  </a:lnTo>
                  <a:lnTo>
                    <a:pt x="6364" y="10446"/>
                  </a:lnTo>
                  <a:lnTo>
                    <a:pt x="8595" y="10446"/>
                  </a:lnTo>
                  <a:cubicBezTo>
                    <a:pt x="8595" y="10446"/>
                    <a:pt x="8595" y="11074"/>
                    <a:pt x="8595" y="11074"/>
                  </a:cubicBezTo>
                  <a:close/>
                  <a:moveTo>
                    <a:pt x="14527" y="9431"/>
                  </a:moveTo>
                  <a:cubicBezTo>
                    <a:pt x="14527" y="9431"/>
                    <a:pt x="12667" y="9334"/>
                    <a:pt x="10800" y="9334"/>
                  </a:cubicBezTo>
                  <a:cubicBezTo>
                    <a:pt x="8940" y="9334"/>
                    <a:pt x="7074" y="9431"/>
                    <a:pt x="7074" y="9431"/>
                  </a:cubicBezTo>
                  <a:cubicBezTo>
                    <a:pt x="6233" y="9431"/>
                    <a:pt x="5552" y="10080"/>
                    <a:pt x="5552" y="10881"/>
                  </a:cubicBezTo>
                  <a:cubicBezTo>
                    <a:pt x="5552" y="10881"/>
                    <a:pt x="5400" y="11822"/>
                    <a:pt x="5400" y="12767"/>
                  </a:cubicBezTo>
                  <a:cubicBezTo>
                    <a:pt x="5400" y="13708"/>
                    <a:pt x="5552" y="14652"/>
                    <a:pt x="5552" y="14652"/>
                  </a:cubicBezTo>
                  <a:cubicBezTo>
                    <a:pt x="5552" y="15454"/>
                    <a:pt x="6233" y="16103"/>
                    <a:pt x="7074" y="16103"/>
                  </a:cubicBezTo>
                  <a:cubicBezTo>
                    <a:pt x="7074" y="16103"/>
                    <a:pt x="8904" y="16200"/>
                    <a:pt x="10800" y="16200"/>
                  </a:cubicBezTo>
                  <a:cubicBezTo>
                    <a:pt x="12630" y="16200"/>
                    <a:pt x="14527" y="16103"/>
                    <a:pt x="14527" y="16103"/>
                  </a:cubicBezTo>
                  <a:cubicBezTo>
                    <a:pt x="15367" y="16103"/>
                    <a:pt x="16048" y="15454"/>
                    <a:pt x="16048" y="14652"/>
                  </a:cubicBezTo>
                  <a:cubicBezTo>
                    <a:pt x="16048" y="14652"/>
                    <a:pt x="16200" y="13700"/>
                    <a:pt x="16200" y="12767"/>
                  </a:cubicBezTo>
                  <a:cubicBezTo>
                    <a:pt x="16200" y="11814"/>
                    <a:pt x="16048" y="10881"/>
                    <a:pt x="16048" y="10881"/>
                  </a:cubicBezTo>
                  <a:cubicBezTo>
                    <a:pt x="16048" y="10080"/>
                    <a:pt x="15367" y="9431"/>
                    <a:pt x="14527" y="9431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1992" y="12091"/>
                  </a:moveTo>
                  <a:cubicBezTo>
                    <a:pt x="11860" y="12091"/>
                    <a:pt x="11757" y="12168"/>
                    <a:pt x="11687" y="12243"/>
                  </a:cubicBezTo>
                  <a:lnTo>
                    <a:pt x="11687" y="14277"/>
                  </a:lnTo>
                  <a:cubicBezTo>
                    <a:pt x="11751" y="14345"/>
                    <a:pt x="11847" y="14411"/>
                    <a:pt x="11992" y="14411"/>
                  </a:cubicBezTo>
                  <a:cubicBezTo>
                    <a:pt x="12296" y="14411"/>
                    <a:pt x="12296" y="14072"/>
                    <a:pt x="12296" y="14072"/>
                  </a:cubicBezTo>
                  <a:lnTo>
                    <a:pt x="12296" y="12428"/>
                  </a:lnTo>
                  <a:cubicBezTo>
                    <a:pt x="12296" y="12428"/>
                    <a:pt x="12245" y="12091"/>
                    <a:pt x="11992" y="12091"/>
                  </a:cubicBezTo>
                  <a:moveTo>
                    <a:pt x="7986" y="8751"/>
                  </a:moveTo>
                  <a:lnTo>
                    <a:pt x="8696" y="8751"/>
                  </a:lnTo>
                  <a:lnTo>
                    <a:pt x="8696" y="7188"/>
                  </a:lnTo>
                  <a:lnTo>
                    <a:pt x="9507" y="4970"/>
                  </a:lnTo>
                  <a:lnTo>
                    <a:pt x="8848" y="4970"/>
                  </a:lnTo>
                  <a:lnTo>
                    <a:pt x="8341" y="6433"/>
                  </a:lnTo>
                  <a:lnTo>
                    <a:pt x="7834" y="4970"/>
                  </a:lnTo>
                  <a:lnTo>
                    <a:pt x="7124" y="4970"/>
                  </a:lnTo>
                  <a:lnTo>
                    <a:pt x="7986" y="7188"/>
                  </a:lnTo>
                  <a:cubicBezTo>
                    <a:pt x="7986" y="7188"/>
                    <a:pt x="7986" y="8751"/>
                    <a:pt x="7986" y="8751"/>
                  </a:cubicBezTo>
                  <a:close/>
                  <a:moveTo>
                    <a:pt x="12397" y="8802"/>
                  </a:moveTo>
                  <a:cubicBezTo>
                    <a:pt x="12802" y="8802"/>
                    <a:pt x="13158" y="8449"/>
                    <a:pt x="13158" y="8449"/>
                  </a:cubicBezTo>
                  <a:lnTo>
                    <a:pt x="13158" y="8751"/>
                  </a:lnTo>
                  <a:lnTo>
                    <a:pt x="13766" y="8751"/>
                  </a:lnTo>
                  <a:lnTo>
                    <a:pt x="13766" y="5878"/>
                  </a:lnTo>
                  <a:lnTo>
                    <a:pt x="13158" y="5878"/>
                  </a:lnTo>
                  <a:lnTo>
                    <a:pt x="13158" y="8096"/>
                  </a:lnTo>
                  <a:cubicBezTo>
                    <a:pt x="13158" y="8096"/>
                    <a:pt x="12954" y="8348"/>
                    <a:pt x="12752" y="8348"/>
                  </a:cubicBezTo>
                  <a:cubicBezTo>
                    <a:pt x="12549" y="8348"/>
                    <a:pt x="12549" y="8197"/>
                    <a:pt x="12549" y="8197"/>
                  </a:cubicBezTo>
                  <a:lnTo>
                    <a:pt x="12549" y="5878"/>
                  </a:lnTo>
                  <a:lnTo>
                    <a:pt x="11941" y="5878"/>
                  </a:lnTo>
                  <a:lnTo>
                    <a:pt x="11941" y="8398"/>
                  </a:lnTo>
                  <a:cubicBezTo>
                    <a:pt x="11941" y="8398"/>
                    <a:pt x="11992" y="8802"/>
                    <a:pt x="12397" y="8802"/>
                  </a:cubicBezTo>
                  <a:moveTo>
                    <a:pt x="10166" y="6634"/>
                  </a:moveTo>
                  <a:cubicBezTo>
                    <a:pt x="10166" y="6467"/>
                    <a:pt x="10302" y="6332"/>
                    <a:pt x="10470" y="6332"/>
                  </a:cubicBezTo>
                  <a:cubicBezTo>
                    <a:pt x="10639" y="6332"/>
                    <a:pt x="10775" y="6467"/>
                    <a:pt x="10775" y="6634"/>
                  </a:cubicBezTo>
                  <a:lnTo>
                    <a:pt x="10775" y="8045"/>
                  </a:lnTo>
                  <a:cubicBezTo>
                    <a:pt x="10775" y="8212"/>
                    <a:pt x="10639" y="8348"/>
                    <a:pt x="10470" y="8348"/>
                  </a:cubicBezTo>
                  <a:cubicBezTo>
                    <a:pt x="10302" y="8348"/>
                    <a:pt x="10166" y="8212"/>
                    <a:pt x="10166" y="8045"/>
                  </a:cubicBezTo>
                  <a:cubicBezTo>
                    <a:pt x="10166" y="8045"/>
                    <a:pt x="10166" y="6634"/>
                    <a:pt x="10166" y="6634"/>
                  </a:cubicBezTo>
                  <a:close/>
                  <a:moveTo>
                    <a:pt x="10369" y="8802"/>
                  </a:moveTo>
                  <a:lnTo>
                    <a:pt x="10572" y="8802"/>
                  </a:lnTo>
                  <a:cubicBezTo>
                    <a:pt x="11020" y="8802"/>
                    <a:pt x="11383" y="8440"/>
                    <a:pt x="11383" y="7995"/>
                  </a:cubicBezTo>
                  <a:lnTo>
                    <a:pt x="11383" y="6685"/>
                  </a:lnTo>
                  <a:cubicBezTo>
                    <a:pt x="11383" y="6239"/>
                    <a:pt x="11020" y="5878"/>
                    <a:pt x="10572" y="5878"/>
                  </a:cubicBezTo>
                  <a:lnTo>
                    <a:pt x="10369" y="5878"/>
                  </a:lnTo>
                  <a:cubicBezTo>
                    <a:pt x="9921" y="5878"/>
                    <a:pt x="9558" y="6239"/>
                    <a:pt x="9558" y="6685"/>
                  </a:cubicBezTo>
                  <a:lnTo>
                    <a:pt x="9558" y="7995"/>
                  </a:lnTo>
                  <a:cubicBezTo>
                    <a:pt x="9558" y="8440"/>
                    <a:pt x="9921" y="8802"/>
                    <a:pt x="10369" y="8802"/>
                  </a:cubicBezTo>
                </a:path>
              </a:pathLst>
            </a:custGeom>
            <a:solidFill>
              <a:srgbClr val="011D3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EC Square Sans Cond Pro" panose="020B0506040000020004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F7C5588-756B-C5A6-799F-7F67E34276F5}"/>
              </a:ext>
            </a:extLst>
          </p:cNvPr>
          <p:cNvGrpSpPr/>
          <p:nvPr/>
        </p:nvGrpSpPr>
        <p:grpSpPr>
          <a:xfrm>
            <a:off x="1137063" y="4490138"/>
            <a:ext cx="4815837" cy="369332"/>
            <a:chOff x="1259423" y="5097501"/>
            <a:chExt cx="4815837" cy="369332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8D97E9-E5E8-1B3D-1E4E-F3E8FD114B7E}"/>
                </a:ext>
              </a:extLst>
            </p:cNvPr>
            <p:cNvSpPr txBox="1"/>
            <p:nvPr/>
          </p:nvSpPr>
          <p:spPr>
            <a:xfrm>
              <a:off x="1704564" y="5097501"/>
              <a:ext cx="4370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>
                  <a:latin typeface="EC Square Sans Cond Pro" panose="020B0506040000020004"/>
                  <a:hlinkClick r:id="rId9"/>
                </a:rPr>
                <a:t>DIGIT-SEMIC-TEAM@ec.europa.eu</a:t>
              </a:r>
              <a:endParaRPr lang="en-US">
                <a:solidFill>
                  <a:srgbClr val="075CA8"/>
                </a:solidFill>
                <a:latin typeface="EC Square Sans Cond Pro" panose="020B0506040000020004"/>
                <a:ea typeface="EC Square Sans Pro Light" charset="0"/>
                <a:cs typeface="EC Square Sans Pro Light" charset="0"/>
              </a:endParaRPr>
            </a:p>
          </p:txBody>
        </p:sp>
        <p:sp>
          <p:nvSpPr>
            <p:cNvPr id="32" name="Shape 3870">
              <a:extLst>
                <a:ext uri="{FF2B5EF4-FFF2-40B4-BE49-F238E27FC236}">
                  <a16:creationId xmlns:a16="http://schemas.microsoft.com/office/drawing/2014/main" id="{30720827-DB05-ABA5-8BF5-29F3DA17C20C}"/>
                </a:ext>
              </a:extLst>
            </p:cNvPr>
            <p:cNvSpPr/>
            <p:nvPr/>
          </p:nvSpPr>
          <p:spPr>
            <a:xfrm>
              <a:off x="1259423" y="5127797"/>
              <a:ext cx="385926" cy="308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8900"/>
                  </a:moveTo>
                  <a:cubicBezTo>
                    <a:pt x="20618" y="18980"/>
                    <a:pt x="20611" y="19058"/>
                    <a:pt x="20601" y="19135"/>
                  </a:cubicBezTo>
                  <a:lnTo>
                    <a:pt x="14539" y="10800"/>
                  </a:lnTo>
                  <a:lnTo>
                    <a:pt x="20601" y="2465"/>
                  </a:lnTo>
                  <a:cubicBezTo>
                    <a:pt x="20611" y="2542"/>
                    <a:pt x="20618" y="2620"/>
                    <a:pt x="20618" y="2700"/>
                  </a:cubicBezTo>
                  <a:cubicBezTo>
                    <a:pt x="20618" y="2700"/>
                    <a:pt x="20618" y="18900"/>
                    <a:pt x="20618" y="18900"/>
                  </a:cubicBezTo>
                  <a:close/>
                  <a:moveTo>
                    <a:pt x="19636" y="20250"/>
                  </a:moveTo>
                  <a:lnTo>
                    <a:pt x="1964" y="20250"/>
                  </a:lnTo>
                  <a:cubicBezTo>
                    <a:pt x="1849" y="20250"/>
                    <a:pt x="1739" y="20218"/>
                    <a:pt x="1637" y="20168"/>
                  </a:cubicBezTo>
                  <a:lnTo>
                    <a:pt x="7755" y="11754"/>
                  </a:lnTo>
                  <a:lnTo>
                    <a:pt x="9440" y="14072"/>
                  </a:lnTo>
                  <a:cubicBezTo>
                    <a:pt x="9816" y="14589"/>
                    <a:pt x="10308" y="14847"/>
                    <a:pt x="10800" y="14847"/>
                  </a:cubicBezTo>
                  <a:cubicBezTo>
                    <a:pt x="11292" y="14847"/>
                    <a:pt x="11784" y="14589"/>
                    <a:pt x="12159" y="14072"/>
                  </a:cubicBezTo>
                  <a:lnTo>
                    <a:pt x="13845" y="11754"/>
                  </a:lnTo>
                  <a:lnTo>
                    <a:pt x="19964" y="20168"/>
                  </a:lnTo>
                  <a:cubicBezTo>
                    <a:pt x="19861" y="20218"/>
                    <a:pt x="19752" y="20250"/>
                    <a:pt x="19636" y="20250"/>
                  </a:cubicBezTo>
                  <a:moveTo>
                    <a:pt x="982" y="18900"/>
                  </a:moveTo>
                  <a:lnTo>
                    <a:pt x="982" y="2700"/>
                  </a:lnTo>
                  <a:cubicBezTo>
                    <a:pt x="982" y="2620"/>
                    <a:pt x="989" y="2542"/>
                    <a:pt x="999" y="2465"/>
                  </a:cubicBezTo>
                  <a:lnTo>
                    <a:pt x="7061" y="10800"/>
                  </a:lnTo>
                  <a:lnTo>
                    <a:pt x="999" y="19135"/>
                  </a:lnTo>
                  <a:cubicBezTo>
                    <a:pt x="989" y="19058"/>
                    <a:pt x="982" y="18980"/>
                    <a:pt x="982" y="18900"/>
                  </a:cubicBezTo>
                  <a:moveTo>
                    <a:pt x="1964" y="1350"/>
                  </a:moveTo>
                  <a:lnTo>
                    <a:pt x="19636" y="1350"/>
                  </a:lnTo>
                  <a:cubicBezTo>
                    <a:pt x="19752" y="1350"/>
                    <a:pt x="19861" y="1383"/>
                    <a:pt x="19964" y="1433"/>
                  </a:cubicBezTo>
                  <a:lnTo>
                    <a:pt x="11465" y="13118"/>
                  </a:lnTo>
                  <a:cubicBezTo>
                    <a:pt x="11288" y="13363"/>
                    <a:pt x="11051" y="13497"/>
                    <a:pt x="10800" y="13497"/>
                  </a:cubicBezTo>
                  <a:cubicBezTo>
                    <a:pt x="10549" y="13497"/>
                    <a:pt x="10312" y="13363"/>
                    <a:pt x="10134" y="13118"/>
                  </a:cubicBezTo>
                  <a:lnTo>
                    <a:pt x="1637" y="1433"/>
                  </a:lnTo>
                  <a:cubicBezTo>
                    <a:pt x="1739" y="1383"/>
                    <a:pt x="1849" y="1350"/>
                    <a:pt x="1964" y="1350"/>
                  </a:cubicBezTo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1209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391"/>
                    <a:pt x="21600" y="18900"/>
                  </a:cubicBezTo>
                  <a:lnTo>
                    <a:pt x="21600" y="2700"/>
                  </a:lnTo>
                  <a:cubicBezTo>
                    <a:pt x="21600" y="1209"/>
                    <a:pt x="20721" y="0"/>
                    <a:pt x="19636" y="0"/>
                  </a:cubicBezTo>
                </a:path>
              </a:pathLst>
            </a:custGeom>
            <a:solidFill>
              <a:srgbClr val="011D3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EC Square Sans Cond Pro" panose="020B0506040000020004"/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3FB7242-6099-0741-3323-7A765A7112B3}"/>
              </a:ext>
            </a:extLst>
          </p:cNvPr>
          <p:cNvGrpSpPr/>
          <p:nvPr/>
        </p:nvGrpSpPr>
        <p:grpSpPr>
          <a:xfrm>
            <a:off x="1137063" y="3117645"/>
            <a:ext cx="4191804" cy="424518"/>
            <a:chOff x="1240127" y="3716223"/>
            <a:chExt cx="4191804" cy="42451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B4C867D-F163-03FD-A45E-1F69CA231F1F}"/>
                </a:ext>
              </a:extLst>
            </p:cNvPr>
            <p:cNvSpPr txBox="1"/>
            <p:nvPr/>
          </p:nvSpPr>
          <p:spPr>
            <a:xfrm>
              <a:off x="1704564" y="3728427"/>
              <a:ext cx="3727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IE">
                  <a:latin typeface="EC Square Sans Cond Pro" panose="020B0506040000020004"/>
                  <a:hlinkClick r:id="rId10"/>
                </a:rPr>
                <a:t>Interoperable Europe | LinkedIn</a:t>
              </a:r>
              <a:endParaRPr lang="en-US">
                <a:solidFill>
                  <a:schemeClr val="bg1"/>
                </a:solidFill>
                <a:latin typeface="EC Square Sans Cond Pro" panose="020B0506040000020004"/>
                <a:ea typeface="EC Square Sans Pro Light" charset="0"/>
                <a:cs typeface="EC Square Sans Pro Light" charset="0"/>
              </a:endParaRPr>
            </a:p>
          </p:txBody>
        </p:sp>
        <p:sp>
          <p:nvSpPr>
            <p:cNvPr id="37" name="Shape 3899">
              <a:extLst>
                <a:ext uri="{FF2B5EF4-FFF2-40B4-BE49-F238E27FC236}">
                  <a16:creationId xmlns:a16="http://schemas.microsoft.com/office/drawing/2014/main" id="{D6CE96B7-B847-F8E1-8A5D-8375E40EE2E0}"/>
                </a:ext>
              </a:extLst>
            </p:cNvPr>
            <p:cNvSpPr/>
            <p:nvPr/>
          </p:nvSpPr>
          <p:spPr>
            <a:xfrm>
              <a:off x="1240127" y="3716223"/>
              <a:ext cx="424518" cy="424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3430" y="9321"/>
                  </a:moveTo>
                  <a:cubicBezTo>
                    <a:pt x="11975" y="9321"/>
                    <a:pt x="11780" y="10196"/>
                    <a:pt x="11780" y="10196"/>
                  </a:cubicBezTo>
                  <a:lnTo>
                    <a:pt x="11782" y="9327"/>
                  </a:lnTo>
                  <a:lnTo>
                    <a:pt x="9818" y="9327"/>
                  </a:lnTo>
                  <a:lnTo>
                    <a:pt x="9818" y="14727"/>
                  </a:lnTo>
                  <a:lnTo>
                    <a:pt x="11782" y="14727"/>
                  </a:lnTo>
                  <a:lnTo>
                    <a:pt x="11782" y="11782"/>
                  </a:lnTo>
                  <a:cubicBezTo>
                    <a:pt x="11782" y="11782"/>
                    <a:pt x="11782" y="10793"/>
                    <a:pt x="12616" y="10793"/>
                  </a:cubicBezTo>
                  <a:cubicBezTo>
                    <a:pt x="13086" y="10793"/>
                    <a:pt x="13255" y="11232"/>
                    <a:pt x="13255" y="11782"/>
                  </a:cubicBezTo>
                  <a:lnTo>
                    <a:pt x="13255" y="14727"/>
                  </a:lnTo>
                  <a:lnTo>
                    <a:pt x="15218" y="14727"/>
                  </a:lnTo>
                  <a:lnTo>
                    <a:pt x="15218" y="11782"/>
                  </a:lnTo>
                  <a:cubicBezTo>
                    <a:pt x="15218" y="10245"/>
                    <a:pt x="14550" y="9321"/>
                    <a:pt x="13430" y="9321"/>
                  </a:cubicBezTo>
                  <a:moveTo>
                    <a:pt x="6873" y="14727"/>
                  </a:moveTo>
                  <a:lnTo>
                    <a:pt x="8829" y="14727"/>
                  </a:lnTo>
                  <a:lnTo>
                    <a:pt x="8829" y="9321"/>
                  </a:lnTo>
                  <a:lnTo>
                    <a:pt x="6873" y="9321"/>
                  </a:lnTo>
                  <a:cubicBezTo>
                    <a:pt x="6873" y="9321"/>
                    <a:pt x="6873" y="14727"/>
                    <a:pt x="6873" y="14727"/>
                  </a:cubicBezTo>
                  <a:close/>
                  <a:moveTo>
                    <a:pt x="7851" y="6873"/>
                  </a:moveTo>
                  <a:cubicBezTo>
                    <a:pt x="7311" y="6873"/>
                    <a:pt x="6873" y="7313"/>
                    <a:pt x="6873" y="7856"/>
                  </a:cubicBezTo>
                  <a:cubicBezTo>
                    <a:pt x="6873" y="8399"/>
                    <a:pt x="7311" y="8839"/>
                    <a:pt x="7851" y="8839"/>
                  </a:cubicBezTo>
                  <a:cubicBezTo>
                    <a:pt x="8391" y="8839"/>
                    <a:pt x="8829" y="8399"/>
                    <a:pt x="8829" y="7856"/>
                  </a:cubicBezTo>
                  <a:cubicBezTo>
                    <a:pt x="8829" y="7313"/>
                    <a:pt x="8391" y="6873"/>
                    <a:pt x="7851" y="6873"/>
                  </a:cubicBezTo>
                </a:path>
              </a:pathLst>
            </a:custGeom>
            <a:solidFill>
              <a:srgbClr val="011D3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EC Square Sans Cond Pro" panose="020B0506040000020004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1308C42-2ADA-EF90-53DA-8671F537677E}"/>
              </a:ext>
            </a:extLst>
          </p:cNvPr>
          <p:cNvGrpSpPr/>
          <p:nvPr/>
        </p:nvGrpSpPr>
        <p:grpSpPr>
          <a:xfrm>
            <a:off x="1117767" y="4035736"/>
            <a:ext cx="3700191" cy="424518"/>
            <a:chOff x="1240127" y="4625027"/>
            <a:chExt cx="3700191" cy="42451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169440A-749F-86DD-F183-A74035853549}"/>
                </a:ext>
              </a:extLst>
            </p:cNvPr>
            <p:cNvSpPr txBox="1"/>
            <p:nvPr/>
          </p:nvSpPr>
          <p:spPr>
            <a:xfrm>
              <a:off x="1704564" y="4637231"/>
              <a:ext cx="32357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>
                  <a:latin typeface="EC Square Sans Cond Pro" panose="020B0506040000020004"/>
                  <a:hlinkClick r:id="rId11"/>
                </a:rPr>
                <a:t>(@InteroperableEU) | X </a:t>
              </a:r>
              <a:endParaRPr lang="en-GB" altLang="en-US">
                <a:solidFill>
                  <a:schemeClr val="bg1"/>
                </a:solidFill>
                <a:latin typeface="EC Square Sans Cond Pro" panose="020B0506040000020004"/>
                <a:ea typeface="EC Square Sans Pro Light" charset="0"/>
                <a:cs typeface="EC Square Sans Pro Light" charset="0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CB6C3C28-8718-7C32-3A1C-E73BB9C3A56D}"/>
                </a:ext>
              </a:extLst>
            </p:cNvPr>
            <p:cNvGrpSpPr/>
            <p:nvPr/>
          </p:nvGrpSpPr>
          <p:grpSpPr>
            <a:xfrm>
              <a:off x="1240127" y="4625027"/>
              <a:ext cx="424518" cy="424518"/>
              <a:chOff x="1240127" y="4637990"/>
              <a:chExt cx="424518" cy="424518"/>
            </a:xfrm>
          </p:grpSpPr>
          <p:sp>
            <p:nvSpPr>
              <p:cNvPr id="42" name="Shape 3893">
                <a:extLst>
                  <a:ext uri="{FF2B5EF4-FFF2-40B4-BE49-F238E27FC236}">
                    <a16:creationId xmlns:a16="http://schemas.microsoft.com/office/drawing/2014/main" id="{1612B934-EAB4-DB29-E3BD-497E067B4EE8}"/>
                  </a:ext>
                </a:extLst>
              </p:cNvPr>
              <p:cNvSpPr/>
              <p:nvPr/>
            </p:nvSpPr>
            <p:spPr>
              <a:xfrm>
                <a:off x="1240127" y="4637990"/>
                <a:ext cx="424518" cy="424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3" y="982"/>
                      <a:pt x="20618" y="5378"/>
                      <a:pt x="20618" y="10800"/>
                    </a:cubicBezTo>
                    <a:cubicBezTo>
                      <a:pt x="20618" y="16223"/>
                      <a:pt x="16223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moveTo>
                      <a:pt x="15929" y="7018"/>
                    </a:moveTo>
                    <a:cubicBezTo>
                      <a:pt x="15539" y="7246"/>
                      <a:pt x="15108" y="7411"/>
                      <a:pt x="14650" y="7500"/>
                    </a:cubicBezTo>
                    <a:cubicBezTo>
                      <a:pt x="14282" y="7114"/>
                      <a:pt x="13759" y="6874"/>
                      <a:pt x="13179" y="6874"/>
                    </a:cubicBezTo>
                    <a:cubicBezTo>
                      <a:pt x="12067" y="6874"/>
                      <a:pt x="11165" y="7762"/>
                      <a:pt x="11165" y="8856"/>
                    </a:cubicBezTo>
                    <a:cubicBezTo>
                      <a:pt x="11165" y="9012"/>
                      <a:pt x="11183" y="9162"/>
                      <a:pt x="11217" y="9308"/>
                    </a:cubicBezTo>
                    <a:cubicBezTo>
                      <a:pt x="9543" y="9226"/>
                      <a:pt x="8059" y="8436"/>
                      <a:pt x="7065" y="7236"/>
                    </a:cubicBezTo>
                    <a:cubicBezTo>
                      <a:pt x="6892" y="7530"/>
                      <a:pt x="6793" y="7870"/>
                      <a:pt x="6793" y="8233"/>
                    </a:cubicBezTo>
                    <a:cubicBezTo>
                      <a:pt x="6793" y="8921"/>
                      <a:pt x="7148" y="9528"/>
                      <a:pt x="7689" y="9883"/>
                    </a:cubicBezTo>
                    <a:cubicBezTo>
                      <a:pt x="7359" y="9873"/>
                      <a:pt x="7048" y="9784"/>
                      <a:pt x="6776" y="9635"/>
                    </a:cubicBezTo>
                    <a:cubicBezTo>
                      <a:pt x="6776" y="9644"/>
                      <a:pt x="6776" y="9651"/>
                      <a:pt x="6776" y="9660"/>
                    </a:cubicBezTo>
                    <a:cubicBezTo>
                      <a:pt x="6776" y="10621"/>
                      <a:pt x="7471" y="11422"/>
                      <a:pt x="8392" y="11604"/>
                    </a:cubicBezTo>
                    <a:cubicBezTo>
                      <a:pt x="8223" y="11650"/>
                      <a:pt x="8045" y="11673"/>
                      <a:pt x="7861" y="11673"/>
                    </a:cubicBezTo>
                    <a:cubicBezTo>
                      <a:pt x="7732" y="11673"/>
                      <a:pt x="7605" y="11661"/>
                      <a:pt x="7483" y="11638"/>
                    </a:cubicBezTo>
                    <a:cubicBezTo>
                      <a:pt x="7739" y="12426"/>
                      <a:pt x="8483" y="12999"/>
                      <a:pt x="9364" y="13015"/>
                    </a:cubicBezTo>
                    <a:cubicBezTo>
                      <a:pt x="8674" y="13547"/>
                      <a:pt x="7806" y="13863"/>
                      <a:pt x="6862" y="13863"/>
                    </a:cubicBezTo>
                    <a:cubicBezTo>
                      <a:pt x="6699" y="13863"/>
                      <a:pt x="6540" y="13855"/>
                      <a:pt x="6382" y="13837"/>
                    </a:cubicBezTo>
                    <a:cubicBezTo>
                      <a:pt x="7274" y="14398"/>
                      <a:pt x="8332" y="14727"/>
                      <a:pt x="9470" y="14727"/>
                    </a:cubicBezTo>
                    <a:cubicBezTo>
                      <a:pt x="13175" y="14727"/>
                      <a:pt x="15201" y="11706"/>
                      <a:pt x="15201" y="9086"/>
                    </a:cubicBezTo>
                    <a:cubicBezTo>
                      <a:pt x="15201" y="9000"/>
                      <a:pt x="15199" y="8915"/>
                      <a:pt x="15195" y="8830"/>
                    </a:cubicBezTo>
                    <a:cubicBezTo>
                      <a:pt x="15588" y="8550"/>
                      <a:pt x="15930" y="8201"/>
                      <a:pt x="16200" y="7804"/>
                    </a:cubicBezTo>
                    <a:cubicBezTo>
                      <a:pt x="15839" y="7961"/>
                      <a:pt x="15451" y="8067"/>
                      <a:pt x="15043" y="8115"/>
                    </a:cubicBezTo>
                    <a:cubicBezTo>
                      <a:pt x="15459" y="7870"/>
                      <a:pt x="15778" y="7482"/>
                      <a:pt x="15929" y="7018"/>
                    </a:cubicBezTo>
                  </a:path>
                </a:pathLst>
              </a:custGeom>
              <a:solidFill>
                <a:srgbClr val="011D30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endParaRPr>
                  <a:solidFill>
                    <a:prstClr val="black"/>
                  </a:solidFill>
                  <a:latin typeface="EC Square Sans Cond Pro" panose="020B0506040000020004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B7E77CDE-694D-0928-2A2B-9551088D0983}"/>
                  </a:ext>
                </a:extLst>
              </p:cNvPr>
              <p:cNvSpPr/>
              <p:nvPr/>
            </p:nvSpPr>
            <p:spPr>
              <a:xfrm>
                <a:off x="1321344" y="4719207"/>
                <a:ext cx="262085" cy="2620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EC Square Sans Cond Pro" panose="020B0506040000020004"/>
                </a:endParaRPr>
              </a:p>
            </p:txBody>
          </p:sp>
          <p:pic>
            <p:nvPicPr>
              <p:cNvPr id="41" name="Picture 40" descr="A black background with a black square&#10;&#10;Description automatically generated with medium confidence">
                <a:extLst>
                  <a:ext uri="{FF2B5EF4-FFF2-40B4-BE49-F238E27FC236}">
                    <a16:creationId xmlns:a16="http://schemas.microsoft.com/office/drawing/2014/main" id="{8F05D5E2-6C5C-B823-4717-75A8A5B2CD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46720" y="4742249"/>
                <a:ext cx="211333" cy="216000"/>
              </a:xfrm>
              <a:prstGeom prst="rect">
                <a:avLst/>
              </a:prstGeom>
            </p:spPr>
          </p:pic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C47ED8B-1C7B-CEFD-6DC2-9A888BA2E8C0}"/>
              </a:ext>
            </a:extLst>
          </p:cNvPr>
          <p:cNvGrpSpPr/>
          <p:nvPr/>
        </p:nvGrpSpPr>
        <p:grpSpPr>
          <a:xfrm>
            <a:off x="1117767" y="4889356"/>
            <a:ext cx="4835133" cy="424518"/>
            <a:chOff x="1240127" y="5442357"/>
            <a:chExt cx="4835133" cy="424518"/>
          </a:xfrm>
        </p:grpSpPr>
        <p:sp>
          <p:nvSpPr>
            <p:cNvPr id="29" name="Shape 3788">
              <a:extLst>
                <a:ext uri="{FF2B5EF4-FFF2-40B4-BE49-F238E27FC236}">
                  <a16:creationId xmlns:a16="http://schemas.microsoft.com/office/drawing/2014/main" id="{ADDC12CE-1998-D6A0-F632-1F1EE4181428}"/>
                </a:ext>
              </a:extLst>
            </p:cNvPr>
            <p:cNvSpPr/>
            <p:nvPr/>
          </p:nvSpPr>
          <p:spPr>
            <a:xfrm>
              <a:off x="1240127" y="5442357"/>
              <a:ext cx="424518" cy="424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850" y="17620"/>
                  </a:moveTo>
                  <a:cubicBezTo>
                    <a:pt x="17269" y="17122"/>
                    <a:pt x="16604" y="16682"/>
                    <a:pt x="15855" y="16325"/>
                  </a:cubicBezTo>
                  <a:cubicBezTo>
                    <a:pt x="15868" y="16284"/>
                    <a:pt x="15882" y="16244"/>
                    <a:pt x="15895" y="16203"/>
                  </a:cubicBezTo>
                  <a:cubicBezTo>
                    <a:pt x="16131" y="15457"/>
                    <a:pt x="16320" y="14656"/>
                    <a:pt x="16454" y="13812"/>
                  </a:cubicBezTo>
                  <a:cubicBezTo>
                    <a:pt x="16470" y="13704"/>
                    <a:pt x="16484" y="13596"/>
                    <a:pt x="16499" y="13488"/>
                  </a:cubicBezTo>
                  <a:cubicBezTo>
                    <a:pt x="16544" y="13166"/>
                    <a:pt x="16581" y="12839"/>
                    <a:pt x="16610" y="12507"/>
                  </a:cubicBezTo>
                  <a:cubicBezTo>
                    <a:pt x="16621" y="12383"/>
                    <a:pt x="16632" y="12260"/>
                    <a:pt x="16641" y="12135"/>
                  </a:cubicBezTo>
                  <a:cubicBezTo>
                    <a:pt x="16660" y="11859"/>
                    <a:pt x="16664" y="11574"/>
                    <a:pt x="16673" y="11291"/>
                  </a:cubicBezTo>
                  <a:lnTo>
                    <a:pt x="20598" y="11291"/>
                  </a:lnTo>
                  <a:cubicBezTo>
                    <a:pt x="20476" y="13747"/>
                    <a:pt x="19450" y="15962"/>
                    <a:pt x="17850" y="17620"/>
                  </a:cubicBezTo>
                  <a:moveTo>
                    <a:pt x="13714" y="20178"/>
                  </a:moveTo>
                  <a:cubicBezTo>
                    <a:pt x="13925" y="19958"/>
                    <a:pt x="14127" y="19710"/>
                    <a:pt x="14321" y="19444"/>
                  </a:cubicBezTo>
                  <a:cubicBezTo>
                    <a:pt x="14339" y="19419"/>
                    <a:pt x="14357" y="19395"/>
                    <a:pt x="14375" y="19369"/>
                  </a:cubicBezTo>
                  <a:cubicBezTo>
                    <a:pt x="14764" y="18822"/>
                    <a:pt x="15116" y="18192"/>
                    <a:pt x="15420" y="17488"/>
                  </a:cubicBezTo>
                  <a:cubicBezTo>
                    <a:pt x="15436" y="17450"/>
                    <a:pt x="15451" y="17410"/>
                    <a:pt x="15467" y="17372"/>
                  </a:cubicBezTo>
                  <a:cubicBezTo>
                    <a:pt x="15485" y="17329"/>
                    <a:pt x="15499" y="17282"/>
                    <a:pt x="15516" y="17239"/>
                  </a:cubicBezTo>
                  <a:cubicBezTo>
                    <a:pt x="16123" y="17536"/>
                    <a:pt x="16665" y="17890"/>
                    <a:pt x="17142" y="18285"/>
                  </a:cubicBezTo>
                  <a:cubicBezTo>
                    <a:pt x="16149" y="19129"/>
                    <a:pt x="14989" y="19782"/>
                    <a:pt x="13714" y="20178"/>
                  </a:cubicBezTo>
                  <a:moveTo>
                    <a:pt x="11291" y="20569"/>
                  </a:moveTo>
                  <a:lnTo>
                    <a:pt x="11291" y="16221"/>
                  </a:lnTo>
                  <a:cubicBezTo>
                    <a:pt x="12498" y="16271"/>
                    <a:pt x="13638" y="16493"/>
                    <a:pt x="14652" y="16869"/>
                  </a:cubicBezTo>
                  <a:cubicBezTo>
                    <a:pt x="13850" y="18909"/>
                    <a:pt x="12654" y="20298"/>
                    <a:pt x="11291" y="20569"/>
                  </a:cubicBezTo>
                  <a:moveTo>
                    <a:pt x="11291" y="11291"/>
                  </a:moveTo>
                  <a:lnTo>
                    <a:pt x="15697" y="11291"/>
                  </a:lnTo>
                  <a:cubicBezTo>
                    <a:pt x="15654" y="12996"/>
                    <a:pt x="15392" y="14581"/>
                    <a:pt x="14970" y="15948"/>
                  </a:cubicBezTo>
                  <a:cubicBezTo>
                    <a:pt x="13855" y="15534"/>
                    <a:pt x="12608" y="15291"/>
                    <a:pt x="11291" y="15240"/>
                  </a:cubicBezTo>
                  <a:cubicBezTo>
                    <a:pt x="11291" y="15240"/>
                    <a:pt x="11291" y="11291"/>
                    <a:pt x="11291" y="11291"/>
                  </a:cubicBezTo>
                  <a:close/>
                  <a:moveTo>
                    <a:pt x="11291" y="6361"/>
                  </a:moveTo>
                  <a:cubicBezTo>
                    <a:pt x="12608" y="6309"/>
                    <a:pt x="13855" y="6066"/>
                    <a:pt x="14970" y="5652"/>
                  </a:cubicBezTo>
                  <a:cubicBezTo>
                    <a:pt x="15392" y="7019"/>
                    <a:pt x="15654" y="8605"/>
                    <a:pt x="15697" y="10309"/>
                  </a:cubicBezTo>
                  <a:lnTo>
                    <a:pt x="11291" y="10309"/>
                  </a:lnTo>
                  <a:cubicBezTo>
                    <a:pt x="11291" y="10309"/>
                    <a:pt x="11291" y="6361"/>
                    <a:pt x="11291" y="6361"/>
                  </a:cubicBezTo>
                  <a:close/>
                  <a:moveTo>
                    <a:pt x="11291" y="1032"/>
                  </a:moveTo>
                  <a:cubicBezTo>
                    <a:pt x="12654" y="1302"/>
                    <a:pt x="13850" y="2691"/>
                    <a:pt x="14652" y="4731"/>
                  </a:cubicBezTo>
                  <a:cubicBezTo>
                    <a:pt x="13638" y="5107"/>
                    <a:pt x="12498" y="5329"/>
                    <a:pt x="11291" y="5379"/>
                  </a:cubicBezTo>
                  <a:cubicBezTo>
                    <a:pt x="11291" y="5379"/>
                    <a:pt x="11291" y="1032"/>
                    <a:pt x="11291" y="1032"/>
                  </a:cubicBezTo>
                  <a:close/>
                  <a:moveTo>
                    <a:pt x="17142" y="3315"/>
                  </a:moveTo>
                  <a:cubicBezTo>
                    <a:pt x="16665" y="3711"/>
                    <a:pt x="16123" y="4065"/>
                    <a:pt x="15516" y="4361"/>
                  </a:cubicBezTo>
                  <a:cubicBezTo>
                    <a:pt x="15499" y="4318"/>
                    <a:pt x="15485" y="4271"/>
                    <a:pt x="15467" y="4229"/>
                  </a:cubicBezTo>
                  <a:cubicBezTo>
                    <a:pt x="15451" y="4190"/>
                    <a:pt x="15436" y="4151"/>
                    <a:pt x="15420" y="4112"/>
                  </a:cubicBezTo>
                  <a:cubicBezTo>
                    <a:pt x="15116" y="3408"/>
                    <a:pt x="14764" y="2778"/>
                    <a:pt x="14375" y="2231"/>
                  </a:cubicBezTo>
                  <a:cubicBezTo>
                    <a:pt x="14357" y="2206"/>
                    <a:pt x="14339" y="2181"/>
                    <a:pt x="14321" y="2156"/>
                  </a:cubicBezTo>
                  <a:cubicBezTo>
                    <a:pt x="14127" y="1891"/>
                    <a:pt x="13925" y="1643"/>
                    <a:pt x="13714" y="1422"/>
                  </a:cubicBezTo>
                  <a:cubicBezTo>
                    <a:pt x="14989" y="1818"/>
                    <a:pt x="16149" y="2471"/>
                    <a:pt x="17142" y="3315"/>
                  </a:cubicBezTo>
                  <a:moveTo>
                    <a:pt x="20598" y="10309"/>
                  </a:moveTo>
                  <a:lnTo>
                    <a:pt x="16673" y="10309"/>
                  </a:lnTo>
                  <a:cubicBezTo>
                    <a:pt x="16664" y="10027"/>
                    <a:pt x="16660" y="9742"/>
                    <a:pt x="16641" y="9465"/>
                  </a:cubicBezTo>
                  <a:cubicBezTo>
                    <a:pt x="16632" y="9340"/>
                    <a:pt x="16621" y="9217"/>
                    <a:pt x="16610" y="9093"/>
                  </a:cubicBezTo>
                  <a:cubicBezTo>
                    <a:pt x="16581" y="8761"/>
                    <a:pt x="16544" y="8435"/>
                    <a:pt x="16499" y="8112"/>
                  </a:cubicBezTo>
                  <a:cubicBezTo>
                    <a:pt x="16484" y="8005"/>
                    <a:pt x="16470" y="7896"/>
                    <a:pt x="16454" y="7789"/>
                  </a:cubicBezTo>
                  <a:cubicBezTo>
                    <a:pt x="16320" y="6944"/>
                    <a:pt x="16131" y="6144"/>
                    <a:pt x="15895" y="5397"/>
                  </a:cubicBezTo>
                  <a:cubicBezTo>
                    <a:pt x="15882" y="5357"/>
                    <a:pt x="15868" y="5317"/>
                    <a:pt x="15855" y="5276"/>
                  </a:cubicBezTo>
                  <a:cubicBezTo>
                    <a:pt x="16604" y="4918"/>
                    <a:pt x="17269" y="4478"/>
                    <a:pt x="17850" y="3981"/>
                  </a:cubicBezTo>
                  <a:cubicBezTo>
                    <a:pt x="19450" y="5638"/>
                    <a:pt x="20476" y="7853"/>
                    <a:pt x="20598" y="10309"/>
                  </a:cubicBezTo>
                  <a:moveTo>
                    <a:pt x="10309" y="5379"/>
                  </a:moveTo>
                  <a:cubicBezTo>
                    <a:pt x="9101" y="5329"/>
                    <a:pt x="7961" y="5107"/>
                    <a:pt x="6947" y="4731"/>
                  </a:cubicBezTo>
                  <a:cubicBezTo>
                    <a:pt x="7749" y="2691"/>
                    <a:pt x="8945" y="1302"/>
                    <a:pt x="10309" y="1032"/>
                  </a:cubicBezTo>
                  <a:cubicBezTo>
                    <a:pt x="10309" y="1032"/>
                    <a:pt x="10309" y="5379"/>
                    <a:pt x="10309" y="5379"/>
                  </a:cubicBezTo>
                  <a:close/>
                  <a:moveTo>
                    <a:pt x="10309" y="10309"/>
                  </a:moveTo>
                  <a:lnTo>
                    <a:pt x="5902" y="10309"/>
                  </a:lnTo>
                  <a:cubicBezTo>
                    <a:pt x="5945" y="8605"/>
                    <a:pt x="6207" y="7019"/>
                    <a:pt x="6629" y="5652"/>
                  </a:cubicBezTo>
                  <a:cubicBezTo>
                    <a:pt x="7744" y="6066"/>
                    <a:pt x="8991" y="6309"/>
                    <a:pt x="10309" y="6361"/>
                  </a:cubicBezTo>
                  <a:cubicBezTo>
                    <a:pt x="10309" y="6361"/>
                    <a:pt x="10309" y="10309"/>
                    <a:pt x="10309" y="10309"/>
                  </a:cubicBezTo>
                  <a:close/>
                  <a:moveTo>
                    <a:pt x="10309" y="15240"/>
                  </a:moveTo>
                  <a:cubicBezTo>
                    <a:pt x="8991" y="15291"/>
                    <a:pt x="7744" y="15534"/>
                    <a:pt x="6629" y="15948"/>
                  </a:cubicBezTo>
                  <a:cubicBezTo>
                    <a:pt x="6207" y="14581"/>
                    <a:pt x="5945" y="12996"/>
                    <a:pt x="5902" y="11291"/>
                  </a:cubicBezTo>
                  <a:lnTo>
                    <a:pt x="10309" y="11291"/>
                  </a:lnTo>
                  <a:cubicBezTo>
                    <a:pt x="10309" y="11291"/>
                    <a:pt x="10309" y="15240"/>
                    <a:pt x="10309" y="15240"/>
                  </a:cubicBezTo>
                  <a:close/>
                  <a:moveTo>
                    <a:pt x="10309" y="20569"/>
                  </a:moveTo>
                  <a:cubicBezTo>
                    <a:pt x="8945" y="20298"/>
                    <a:pt x="7749" y="18909"/>
                    <a:pt x="6947" y="16869"/>
                  </a:cubicBezTo>
                  <a:cubicBezTo>
                    <a:pt x="7961" y="16493"/>
                    <a:pt x="9101" y="16271"/>
                    <a:pt x="10309" y="16221"/>
                  </a:cubicBezTo>
                  <a:cubicBezTo>
                    <a:pt x="10309" y="16221"/>
                    <a:pt x="10309" y="20569"/>
                    <a:pt x="10309" y="20569"/>
                  </a:cubicBezTo>
                  <a:close/>
                  <a:moveTo>
                    <a:pt x="4458" y="18285"/>
                  </a:moveTo>
                  <a:cubicBezTo>
                    <a:pt x="4934" y="17890"/>
                    <a:pt x="5476" y="17536"/>
                    <a:pt x="6083" y="17239"/>
                  </a:cubicBezTo>
                  <a:cubicBezTo>
                    <a:pt x="6100" y="17282"/>
                    <a:pt x="6114" y="17329"/>
                    <a:pt x="6132" y="17372"/>
                  </a:cubicBezTo>
                  <a:cubicBezTo>
                    <a:pt x="6148" y="17410"/>
                    <a:pt x="6163" y="17450"/>
                    <a:pt x="6180" y="17488"/>
                  </a:cubicBezTo>
                  <a:cubicBezTo>
                    <a:pt x="6483" y="18192"/>
                    <a:pt x="6834" y="18822"/>
                    <a:pt x="7224" y="19369"/>
                  </a:cubicBezTo>
                  <a:cubicBezTo>
                    <a:pt x="7242" y="19395"/>
                    <a:pt x="7260" y="19419"/>
                    <a:pt x="7278" y="19444"/>
                  </a:cubicBezTo>
                  <a:cubicBezTo>
                    <a:pt x="7472" y="19710"/>
                    <a:pt x="7674" y="19958"/>
                    <a:pt x="7886" y="20178"/>
                  </a:cubicBezTo>
                  <a:cubicBezTo>
                    <a:pt x="6610" y="19782"/>
                    <a:pt x="5451" y="19129"/>
                    <a:pt x="4458" y="18285"/>
                  </a:cubicBezTo>
                  <a:moveTo>
                    <a:pt x="1002" y="11291"/>
                  </a:moveTo>
                  <a:lnTo>
                    <a:pt x="4927" y="11291"/>
                  </a:lnTo>
                  <a:cubicBezTo>
                    <a:pt x="4935" y="11574"/>
                    <a:pt x="4940" y="11859"/>
                    <a:pt x="4958" y="12135"/>
                  </a:cubicBezTo>
                  <a:cubicBezTo>
                    <a:pt x="4967" y="12260"/>
                    <a:pt x="4978" y="12383"/>
                    <a:pt x="4989" y="12507"/>
                  </a:cubicBezTo>
                  <a:cubicBezTo>
                    <a:pt x="5018" y="12839"/>
                    <a:pt x="5055" y="13166"/>
                    <a:pt x="5100" y="13488"/>
                  </a:cubicBezTo>
                  <a:cubicBezTo>
                    <a:pt x="5115" y="13596"/>
                    <a:pt x="5129" y="13704"/>
                    <a:pt x="5145" y="13812"/>
                  </a:cubicBezTo>
                  <a:cubicBezTo>
                    <a:pt x="5279" y="14656"/>
                    <a:pt x="5468" y="15457"/>
                    <a:pt x="5704" y="16203"/>
                  </a:cubicBezTo>
                  <a:cubicBezTo>
                    <a:pt x="5717" y="16244"/>
                    <a:pt x="5731" y="16284"/>
                    <a:pt x="5744" y="16325"/>
                  </a:cubicBezTo>
                  <a:cubicBezTo>
                    <a:pt x="4995" y="16682"/>
                    <a:pt x="4329" y="17122"/>
                    <a:pt x="3749" y="17620"/>
                  </a:cubicBezTo>
                  <a:cubicBezTo>
                    <a:pt x="2150" y="15962"/>
                    <a:pt x="1123" y="13747"/>
                    <a:pt x="1002" y="11291"/>
                  </a:cubicBezTo>
                  <a:moveTo>
                    <a:pt x="3749" y="3981"/>
                  </a:moveTo>
                  <a:cubicBezTo>
                    <a:pt x="4329" y="4478"/>
                    <a:pt x="4995" y="4918"/>
                    <a:pt x="5744" y="5276"/>
                  </a:cubicBezTo>
                  <a:cubicBezTo>
                    <a:pt x="5731" y="5317"/>
                    <a:pt x="5717" y="5357"/>
                    <a:pt x="5704" y="5397"/>
                  </a:cubicBezTo>
                  <a:cubicBezTo>
                    <a:pt x="5468" y="6144"/>
                    <a:pt x="5279" y="6944"/>
                    <a:pt x="5145" y="7789"/>
                  </a:cubicBezTo>
                  <a:cubicBezTo>
                    <a:pt x="5129" y="7896"/>
                    <a:pt x="5115" y="8005"/>
                    <a:pt x="5100" y="8112"/>
                  </a:cubicBezTo>
                  <a:cubicBezTo>
                    <a:pt x="5055" y="8435"/>
                    <a:pt x="5018" y="8761"/>
                    <a:pt x="4989" y="9093"/>
                  </a:cubicBezTo>
                  <a:cubicBezTo>
                    <a:pt x="4978" y="9217"/>
                    <a:pt x="4967" y="9340"/>
                    <a:pt x="4958" y="9465"/>
                  </a:cubicBezTo>
                  <a:cubicBezTo>
                    <a:pt x="4940" y="9742"/>
                    <a:pt x="4935" y="10027"/>
                    <a:pt x="4927" y="10309"/>
                  </a:cubicBezTo>
                  <a:lnTo>
                    <a:pt x="1002" y="10309"/>
                  </a:lnTo>
                  <a:cubicBezTo>
                    <a:pt x="1123" y="7853"/>
                    <a:pt x="2150" y="5638"/>
                    <a:pt x="3749" y="3981"/>
                  </a:cubicBezTo>
                  <a:moveTo>
                    <a:pt x="7886" y="1422"/>
                  </a:moveTo>
                  <a:cubicBezTo>
                    <a:pt x="7674" y="1643"/>
                    <a:pt x="7472" y="1891"/>
                    <a:pt x="7278" y="2156"/>
                  </a:cubicBezTo>
                  <a:cubicBezTo>
                    <a:pt x="7260" y="2181"/>
                    <a:pt x="7242" y="2206"/>
                    <a:pt x="7224" y="2231"/>
                  </a:cubicBezTo>
                  <a:cubicBezTo>
                    <a:pt x="6834" y="2778"/>
                    <a:pt x="6483" y="3408"/>
                    <a:pt x="6180" y="4112"/>
                  </a:cubicBezTo>
                  <a:cubicBezTo>
                    <a:pt x="6163" y="4151"/>
                    <a:pt x="6148" y="4190"/>
                    <a:pt x="6132" y="4229"/>
                  </a:cubicBezTo>
                  <a:cubicBezTo>
                    <a:pt x="6114" y="4271"/>
                    <a:pt x="6100" y="4318"/>
                    <a:pt x="6083" y="4361"/>
                  </a:cubicBezTo>
                  <a:cubicBezTo>
                    <a:pt x="5476" y="4065"/>
                    <a:pt x="4934" y="3711"/>
                    <a:pt x="4458" y="3315"/>
                  </a:cubicBezTo>
                  <a:cubicBezTo>
                    <a:pt x="5451" y="2471"/>
                    <a:pt x="6610" y="1818"/>
                    <a:pt x="7886" y="142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rgbClr val="011D3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>
                <a:solidFill>
                  <a:prstClr val="black"/>
                </a:solidFill>
                <a:latin typeface="EC Square Sans Cond Pro" panose="020B0506040000020004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5AD5867-FA38-88C8-5F12-E6FDC3827F24}"/>
                </a:ext>
              </a:extLst>
            </p:cNvPr>
            <p:cNvSpPr txBox="1"/>
            <p:nvPr/>
          </p:nvSpPr>
          <p:spPr>
            <a:xfrm>
              <a:off x="1704564" y="5469950"/>
              <a:ext cx="43706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>
                  <a:solidFill>
                    <a:srgbClr val="075CA8"/>
                  </a:solidFill>
                  <a:latin typeface="EC Square Sans Cond Pro" panose="020B0506040000020004"/>
                  <a:ea typeface="EC Square Sans Pro Light" charset="0"/>
                  <a:cs typeface="EC Square Sans Pro Light" charset="0"/>
                  <a:hlinkClick r:id="rId13"/>
                </a:rPr>
                <a:t>Interoperable Europe Portal</a:t>
              </a:r>
              <a:endParaRPr lang="en-US">
                <a:solidFill>
                  <a:srgbClr val="075CA8"/>
                </a:solidFill>
                <a:latin typeface="EC Square Sans Cond Pro" panose="020B0506040000020004"/>
                <a:ea typeface="EC Square Sans Pro Light" charset="0"/>
                <a:cs typeface="EC Square Sans Pro Light" charset="0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7E9358C-8F09-D175-8DF1-7F8AF5161C09}"/>
              </a:ext>
            </a:extLst>
          </p:cNvPr>
          <p:cNvSpPr txBox="1"/>
          <p:nvPr/>
        </p:nvSpPr>
        <p:spPr>
          <a:xfrm>
            <a:off x="1117766" y="5944257"/>
            <a:ext cx="8428167" cy="368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600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Need support or interested in a pilot? Please contact: </a:t>
            </a:r>
            <a:r>
              <a:rPr lang="en-US" sz="1600">
                <a:latin typeface="EC Square Sans Cond Pro" panose="020B0506040000020004"/>
                <a:hlinkClick r:id="rId9"/>
              </a:rPr>
              <a:t>DIGIT-SEMIC-TEAM@ec.europa.eu</a:t>
            </a:r>
            <a:endParaRPr lang="en-US" sz="1600">
              <a:solidFill>
                <a:srgbClr val="075CA8"/>
              </a:solidFill>
              <a:latin typeface="EC Square Sans Cond Pro" panose="020B0506040000020004"/>
              <a:ea typeface="EC Square Sans Pro Light" charset="0"/>
              <a:cs typeface="EC Square Sans Pr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79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4" b="14844"/>
          <a:stretch>
            <a:fillRect/>
          </a:stretch>
        </p:blipFill>
        <p:spPr/>
      </p:pic>
      <p:sp>
        <p:nvSpPr>
          <p:cNvPr id="6" name="Title 1"/>
          <p:cNvSpPr txBox="1">
            <a:spLocks/>
          </p:cNvSpPr>
          <p:nvPr/>
        </p:nvSpPr>
        <p:spPr>
          <a:xfrm>
            <a:off x="7284118" y="4122943"/>
            <a:ext cx="2107532" cy="495486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3682690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8" b="8988"/>
          <a:stretch>
            <a:fillRect/>
          </a:stretch>
        </p:blipFill>
        <p:spPr/>
      </p:pic>
      <p:sp>
        <p:nvSpPr>
          <p:cNvPr id="16" name="TextBox 15"/>
          <p:cNvSpPr txBox="1"/>
          <p:nvPr/>
        </p:nvSpPr>
        <p:spPr>
          <a:xfrm>
            <a:off x="2881331" y="3302991"/>
            <a:ext cx="5833153" cy="6056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chemeClr val="bg1"/>
                </a:solidFill>
                <a:latin typeface="EC Square Sans Cond Pro"/>
              </a:rPr>
              <a:t>SEMIC services</a:t>
            </a:r>
          </a:p>
        </p:txBody>
      </p:sp>
      <p:sp>
        <p:nvSpPr>
          <p:cNvPr id="25" name="AutoShape 1"/>
          <p:cNvSpPr>
            <a:spLocks/>
          </p:cNvSpPr>
          <p:nvPr/>
        </p:nvSpPr>
        <p:spPr bwMode="auto">
          <a:xfrm rot="8724079">
            <a:off x="9810891" y="3753874"/>
            <a:ext cx="4010959" cy="41757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>
              <a:latin typeface="EC Square Sans Pro" panose="020B05060400000200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881331" y="3899526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</p:spTree>
    <p:extLst>
      <p:ext uri="{BB962C8B-B14F-4D97-AF65-F5344CB8AC3E}">
        <p14:creationId xmlns:p14="http://schemas.microsoft.com/office/powerpoint/2010/main" val="656851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141049" y="4269106"/>
            <a:ext cx="2690478" cy="1927907"/>
            <a:chOff x="2089623" y="4325111"/>
            <a:chExt cx="2690478" cy="1927907"/>
          </a:xfrm>
        </p:grpSpPr>
        <p:sp>
          <p:nvSpPr>
            <p:cNvPr id="5" name="TextBox 4"/>
            <p:cNvSpPr txBox="1"/>
            <p:nvPr/>
          </p:nvSpPr>
          <p:spPr>
            <a:xfrm>
              <a:off x="2549092" y="4325111"/>
              <a:ext cx="1754372" cy="1766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spc="200">
                  <a:latin typeface="EC Square Sans Cond Pro" panose="020B0506040000020004"/>
                  <a:ea typeface="Titillium" charset="0"/>
                  <a:cs typeface="Titillium" charset="0"/>
                </a:rPr>
                <a:t>Pilots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89623" y="4813906"/>
              <a:ext cx="2690478" cy="1439112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600">
                  <a:solidFill>
                    <a:schemeClr val="tx1">
                      <a:alpha val="60000"/>
                    </a:schemeClr>
                  </a:solidFill>
                  <a:latin typeface="EC Square Sans Cond Pro" panose="020B0506040000020004"/>
                  <a:ea typeface="Titillium" charset="0"/>
                  <a:cs typeface="Titillium" charset="0"/>
                </a:rPr>
                <a:t>Developing specific solutions for public administrations to scale up their interoperability maturity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071785" y="4269106"/>
            <a:ext cx="2690478" cy="1927907"/>
            <a:chOff x="1910642" y="4325111"/>
            <a:chExt cx="2690478" cy="1927907"/>
          </a:xfrm>
        </p:grpSpPr>
        <p:sp>
          <p:nvSpPr>
            <p:cNvPr id="12" name="TextBox 11"/>
            <p:cNvSpPr txBox="1"/>
            <p:nvPr/>
          </p:nvSpPr>
          <p:spPr>
            <a:xfrm>
              <a:off x="2398859" y="4325111"/>
              <a:ext cx="1754372" cy="1766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spc="200">
                  <a:latin typeface="EC Square Sans Cond Pro" panose="020B0506040000020004"/>
                  <a:ea typeface="Titillium" charset="0"/>
                  <a:cs typeface="Titillium" charset="0"/>
                </a:rPr>
                <a:t>Toolkit</a:t>
              </a:r>
              <a:endParaRPr lang="en-US" sz="1050" b="1" spc="200">
                <a:latin typeface="EC Square Sans Cond Pro" panose="020B0506040000020004"/>
                <a:ea typeface="Titillium" charset="0"/>
                <a:cs typeface="Titillium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10642" y="4813906"/>
              <a:ext cx="2690478" cy="1439112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600">
                  <a:solidFill>
                    <a:schemeClr val="tx1">
                      <a:alpha val="60000"/>
                    </a:schemeClr>
                  </a:solidFill>
                  <a:latin typeface="EC Square Sans Cond Pro" panose="020B0506040000020004"/>
                  <a:ea typeface="Titillium" charset="0"/>
                  <a:cs typeface="Titillium" charset="0"/>
                </a:rPr>
                <a:t>Provision of an accessible European Toolchain for data extraction, transformation and loading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949142" y="4297061"/>
            <a:ext cx="2977310" cy="1899952"/>
            <a:chOff x="1871869" y="4334403"/>
            <a:chExt cx="2977310" cy="1899952"/>
          </a:xfrm>
        </p:grpSpPr>
        <p:sp>
          <p:nvSpPr>
            <p:cNvPr id="18" name="TextBox 17"/>
            <p:cNvSpPr txBox="1"/>
            <p:nvPr/>
          </p:nvSpPr>
          <p:spPr>
            <a:xfrm>
              <a:off x="2353945" y="4334403"/>
              <a:ext cx="2218857" cy="1766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400" b="1" spc="200">
                  <a:latin typeface="EC Square Sans Cond Pro" panose="020B0506040000020004"/>
                  <a:ea typeface="Titillium" charset="0"/>
                  <a:cs typeface="Titillium" charset="0"/>
                </a:rPr>
                <a:t>Knowledge Hub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871869" y="4795243"/>
              <a:ext cx="2977310" cy="1439112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600">
                  <a:solidFill>
                    <a:schemeClr val="tx1">
                      <a:alpha val="60000"/>
                    </a:schemeClr>
                  </a:solidFill>
                  <a:latin typeface="EC Square Sans Cond Pro" panose="020B0506040000020004"/>
                  <a:ea typeface="Titillium" charset="0"/>
                  <a:cs typeface="Titillium" charset="0"/>
                </a:rPr>
                <a:t>Training materials, guidelines and events to foster interoperability and share knowledge of its benefits</a:t>
              </a:r>
            </a:p>
          </p:txBody>
        </p:sp>
      </p:grp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4137833" y="4668930"/>
            <a:ext cx="696911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7068569" y="4666691"/>
            <a:ext cx="696911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10089342" y="4669008"/>
            <a:ext cx="696911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CFB6284-3E08-4C97-B4A8-69B6B8276380}"/>
              </a:ext>
            </a:extLst>
          </p:cNvPr>
          <p:cNvGrpSpPr/>
          <p:nvPr/>
        </p:nvGrpSpPr>
        <p:grpSpPr>
          <a:xfrm>
            <a:off x="42029" y="4269106"/>
            <a:ext cx="2764323" cy="1507351"/>
            <a:chOff x="2044117" y="4325111"/>
            <a:chExt cx="2764323" cy="150735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EE94754-38A9-4381-B35E-C905BF387A1E}"/>
                </a:ext>
              </a:extLst>
            </p:cNvPr>
            <p:cNvSpPr txBox="1"/>
            <p:nvPr/>
          </p:nvSpPr>
          <p:spPr>
            <a:xfrm>
              <a:off x="2460813" y="4325111"/>
              <a:ext cx="193093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  <a:defRPr/>
              </a:pPr>
              <a:r>
                <a:rPr lang="en-US" sz="1400" b="1" spc="200">
                  <a:latin typeface="EC Square Sans Cond Pro" panose="020B0506040000020004"/>
                </a:rPr>
                <a:t>Specifications</a:t>
              </a:r>
              <a:r>
                <a:rPr lang="en-US" sz="1400" b="1">
                  <a:solidFill>
                    <a:schemeClr val="accent1">
                      <a:lumMod val="50000"/>
                    </a:schemeClr>
                  </a:solidFill>
                  <a:latin typeface="EC Square Sans Cond Pro" panose="020B0506040000020004"/>
                </a:rPr>
                <a:t> 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EC Square Sans Cond Pro" panose="020B0506040000020004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E496C08-16C9-4BA8-A106-0E81C2475ACB}"/>
                </a:ext>
              </a:extLst>
            </p:cNvPr>
            <p:cNvSpPr txBox="1"/>
            <p:nvPr/>
          </p:nvSpPr>
          <p:spPr>
            <a:xfrm>
              <a:off x="2044117" y="4762682"/>
              <a:ext cx="2764323" cy="1069780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600">
                  <a:solidFill>
                    <a:schemeClr val="tx1">
                      <a:alpha val="60000"/>
                    </a:schemeClr>
                  </a:solidFill>
                  <a:latin typeface="EC Square Sans Cond Pro" panose="020B0506040000020004"/>
                  <a:ea typeface="Titillium" charset="0"/>
                  <a:cs typeface="Titillium" charset="0"/>
                </a:rPr>
                <a:t>Publication and maintenance of open and free-to-reuse data models, with regular updates</a:t>
              </a:r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3B8AF02-996E-4A3E-B096-7FB56B96D9F9}"/>
              </a:ext>
            </a:extLst>
          </p:cNvPr>
          <p:cNvCxnSpPr>
            <a:cxnSpLocks/>
          </p:cNvCxnSpPr>
          <p:nvPr/>
        </p:nvCxnSpPr>
        <p:spPr>
          <a:xfrm>
            <a:off x="1016664" y="4668930"/>
            <a:ext cx="696911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EB4E600-5A58-4648-804B-C1FE523E2EE8}"/>
              </a:ext>
            </a:extLst>
          </p:cNvPr>
          <p:cNvGrpSpPr/>
          <p:nvPr/>
        </p:nvGrpSpPr>
        <p:grpSpPr>
          <a:xfrm>
            <a:off x="625084" y="2248778"/>
            <a:ext cx="1603692" cy="1688498"/>
            <a:chOff x="847858" y="1702424"/>
            <a:chExt cx="1603692" cy="1688498"/>
          </a:xfrm>
        </p:grpSpPr>
        <p:sp>
          <p:nvSpPr>
            <p:cNvPr id="31" name="Google Shape;148;g197f319b078_1_0">
              <a:extLst>
                <a:ext uri="{FF2B5EF4-FFF2-40B4-BE49-F238E27FC236}">
                  <a16:creationId xmlns:a16="http://schemas.microsoft.com/office/drawing/2014/main" id="{85B11C60-7C4F-4D33-994F-CF8084DFDBD8}"/>
                </a:ext>
              </a:extLst>
            </p:cNvPr>
            <p:cNvSpPr/>
            <p:nvPr/>
          </p:nvSpPr>
          <p:spPr>
            <a:xfrm>
              <a:off x="847858" y="1702424"/>
              <a:ext cx="1603692" cy="1688498"/>
            </a:xfrm>
            <a:custGeom>
              <a:avLst/>
              <a:gdLst/>
              <a:ahLst/>
              <a:cxnLst/>
              <a:rect l="l" t="t" r="r" b="b"/>
              <a:pathLst>
                <a:path w="21600" h="21251" extrusionOk="0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solidFill>
              <a:srgbClr val="1F38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chemeClr val="lt1"/>
                </a:solidFill>
                <a:latin typeface="EC Square Sans Cond Pro" panose="020B0506040000020004"/>
                <a:ea typeface="Arial"/>
                <a:cs typeface="Arial"/>
                <a:sym typeface="Arial"/>
              </a:endParaRPr>
            </a:p>
          </p:txBody>
        </p:sp>
        <p:pic>
          <p:nvPicPr>
            <p:cNvPr id="32" name="Google Shape;152;g197f319b078_1_0">
              <a:extLst>
                <a:ext uri="{FF2B5EF4-FFF2-40B4-BE49-F238E27FC236}">
                  <a16:creationId xmlns:a16="http://schemas.microsoft.com/office/drawing/2014/main" id="{B05A1EBE-0A75-42E6-945A-DEFC52B991F6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239438" y="2129841"/>
              <a:ext cx="815054" cy="8243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614C601-D79A-47F4-93FE-697CA80550A9}"/>
              </a:ext>
            </a:extLst>
          </p:cNvPr>
          <p:cNvGrpSpPr/>
          <p:nvPr/>
        </p:nvGrpSpPr>
        <p:grpSpPr>
          <a:xfrm>
            <a:off x="3630207" y="2248778"/>
            <a:ext cx="1603692" cy="1688498"/>
            <a:chOff x="3927711" y="1740502"/>
            <a:chExt cx="1603692" cy="1688498"/>
          </a:xfrm>
        </p:grpSpPr>
        <p:sp>
          <p:nvSpPr>
            <p:cNvPr id="34" name="Google Shape;155;g197f319b078_1_0">
              <a:extLst>
                <a:ext uri="{FF2B5EF4-FFF2-40B4-BE49-F238E27FC236}">
                  <a16:creationId xmlns:a16="http://schemas.microsoft.com/office/drawing/2014/main" id="{A1EF7C4A-9477-43F8-9BC8-5D124688C102}"/>
                </a:ext>
              </a:extLst>
            </p:cNvPr>
            <p:cNvSpPr/>
            <p:nvPr/>
          </p:nvSpPr>
          <p:spPr>
            <a:xfrm>
              <a:off x="3927711" y="1740502"/>
              <a:ext cx="1603692" cy="1688498"/>
            </a:xfrm>
            <a:custGeom>
              <a:avLst/>
              <a:gdLst/>
              <a:ahLst/>
              <a:cxnLst/>
              <a:rect l="l" t="t" r="r" b="b"/>
              <a:pathLst>
                <a:path w="21600" h="21251" extrusionOk="0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solidFill>
              <a:srgbClr val="1F38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chemeClr val="lt1"/>
                </a:solidFill>
                <a:latin typeface="EC Square Sans Cond Pro" panose="020B0506040000020004"/>
                <a:ea typeface="Arial"/>
                <a:cs typeface="Arial"/>
                <a:sym typeface="Arial"/>
              </a:endParaRPr>
            </a:p>
          </p:txBody>
        </p:sp>
        <p:pic>
          <p:nvPicPr>
            <p:cNvPr id="35" name="Google Shape;156;g197f319b078_1_0">
              <a:extLst>
                <a:ext uri="{FF2B5EF4-FFF2-40B4-BE49-F238E27FC236}">
                  <a16:creationId xmlns:a16="http://schemas.microsoft.com/office/drawing/2014/main" id="{26C7EC50-80BE-4914-80E5-38B7497B0ABB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317900" y="2173091"/>
              <a:ext cx="814020" cy="83260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B5D9AE6-8F1B-43B9-A37D-00E7ACE01C9C}"/>
              </a:ext>
            </a:extLst>
          </p:cNvPr>
          <p:cNvGrpSpPr/>
          <p:nvPr/>
        </p:nvGrpSpPr>
        <p:grpSpPr>
          <a:xfrm>
            <a:off x="6635330" y="2248778"/>
            <a:ext cx="1603718" cy="1688491"/>
            <a:chOff x="6874329" y="1769913"/>
            <a:chExt cx="1603718" cy="1688491"/>
          </a:xfrm>
        </p:grpSpPr>
        <p:sp>
          <p:nvSpPr>
            <p:cNvPr id="37" name="Google Shape;658;p50">
              <a:extLst>
                <a:ext uri="{FF2B5EF4-FFF2-40B4-BE49-F238E27FC236}">
                  <a16:creationId xmlns:a16="http://schemas.microsoft.com/office/drawing/2014/main" id="{EA2FCA7D-D578-4D27-BF67-C0BCB1BF0510}"/>
                </a:ext>
              </a:extLst>
            </p:cNvPr>
            <p:cNvSpPr/>
            <p:nvPr/>
          </p:nvSpPr>
          <p:spPr>
            <a:xfrm>
              <a:off x="6874329" y="1769913"/>
              <a:ext cx="1603718" cy="1688491"/>
            </a:xfrm>
            <a:custGeom>
              <a:avLst/>
              <a:gdLst/>
              <a:ahLst/>
              <a:cxnLst/>
              <a:rect l="l" t="t" r="r" b="b"/>
              <a:pathLst>
                <a:path w="21600" h="21251" extrusionOk="0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solidFill>
              <a:srgbClr val="1F38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chemeClr val="lt1"/>
                </a:solidFill>
                <a:latin typeface="EC Square Sans Cond Pro" panose="020B0506040000020004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660;p50">
              <a:extLst>
                <a:ext uri="{FF2B5EF4-FFF2-40B4-BE49-F238E27FC236}">
                  <a16:creationId xmlns:a16="http://schemas.microsoft.com/office/drawing/2014/main" id="{7BAAD674-EE22-4ABA-8AD1-D58EF4C18DE7}"/>
                </a:ext>
              </a:extLst>
            </p:cNvPr>
            <p:cNvSpPr/>
            <p:nvPr/>
          </p:nvSpPr>
          <p:spPr>
            <a:xfrm>
              <a:off x="7307568" y="2242030"/>
              <a:ext cx="737239" cy="755841"/>
            </a:xfrm>
            <a:custGeom>
              <a:avLst/>
              <a:gdLst/>
              <a:ahLst/>
              <a:cxnLst/>
              <a:rect l="l" t="t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19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3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3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4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6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4"/>
                  </a:cubicBezTo>
                  <a:lnTo>
                    <a:pt x="850" y="16572"/>
                  </a:lnTo>
                  <a:cubicBezTo>
                    <a:pt x="325" y="17105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8"/>
                    <a:pt x="15606" y="13748"/>
                  </a:cubicBezTo>
                  <a:cubicBezTo>
                    <a:pt x="16313" y="13748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2"/>
                    <a:pt x="20499" y="4279"/>
                  </a:cubicBez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38100" tIns="38100" rIns="38100" bIns="381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EC Square Sans Cond Pro" panose="020B0506040000020004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39" name="Picture 5" descr="Icon&#10;&#10;Description automatically generated">
            <a:extLst>
              <a:ext uri="{FF2B5EF4-FFF2-40B4-BE49-F238E27FC236}">
                <a16:creationId xmlns:a16="http://schemas.microsoft.com/office/drawing/2014/main" id="{7B6DE68E-E3A0-4046-9E4A-C1CE9BEA1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0479" y="2208242"/>
            <a:ext cx="1600201" cy="176861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83C4810-7B7C-4272-80A8-EF3D34353A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FECF7E77-80DD-5133-18F1-AC5AA8D8322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7" name="AutoShape 1">
            <a:extLst>
              <a:ext uri="{FF2B5EF4-FFF2-40B4-BE49-F238E27FC236}">
                <a16:creationId xmlns:a16="http://schemas.microsoft.com/office/drawing/2014/main" id="{F55D5F3C-0800-C7C7-C7CF-839C026625F8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8" name="Google Shape;173;p26">
            <a:extLst>
              <a:ext uri="{FF2B5EF4-FFF2-40B4-BE49-F238E27FC236}">
                <a16:creationId xmlns:a16="http://schemas.microsoft.com/office/drawing/2014/main" id="{A3D7F260-F4C3-17FF-7D19-277D2F62BB82}"/>
              </a:ext>
            </a:extLst>
          </p:cNvPr>
          <p:cNvSpPr txBox="1"/>
          <p:nvPr/>
        </p:nvSpPr>
        <p:spPr>
          <a:xfrm>
            <a:off x="426350" y="280829"/>
            <a:ext cx="6498941" cy="393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3200">
                <a:latin typeface="EC Square Sans Cond Pro" panose="020B0506040000020004"/>
              </a:rPr>
              <a:t>SEMIC Service offering</a:t>
            </a:r>
            <a:endParaRPr lang="en-US" sz="320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4C7511-F17E-F057-A9F3-7AA902CCC4ED}"/>
              </a:ext>
            </a:extLst>
          </p:cNvPr>
          <p:cNvCxnSpPr>
            <a:cxnSpLocks/>
          </p:cNvCxnSpPr>
          <p:nvPr/>
        </p:nvCxnSpPr>
        <p:spPr>
          <a:xfrm>
            <a:off x="281935" y="197289"/>
            <a:ext cx="0" cy="543247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15" name="Google Shape;140;p25">
            <a:extLst>
              <a:ext uri="{FF2B5EF4-FFF2-40B4-BE49-F238E27FC236}">
                <a16:creationId xmlns:a16="http://schemas.microsoft.com/office/drawing/2014/main" id="{81186E40-E6C0-DE3C-D706-CCF1A9C707F4}"/>
              </a:ext>
            </a:extLst>
          </p:cNvPr>
          <p:cNvSpPr txBox="1"/>
          <p:nvPr/>
        </p:nvSpPr>
        <p:spPr>
          <a:xfrm>
            <a:off x="426349" y="783862"/>
            <a:ext cx="812368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en-GB" sz="1600" b="0" i="0">
                <a:solidFill>
                  <a:srgbClr val="0F0F0F"/>
                </a:solidFill>
                <a:effectLst/>
                <a:latin typeface="EC Square Sans Cond Pro" panose="020B0506040000020004"/>
              </a:rPr>
              <a:t>SEMIC's goal is to deliver pragmatic support to help build an interoperable Europe.</a:t>
            </a:r>
          </a:p>
        </p:txBody>
      </p:sp>
    </p:spTree>
    <p:extLst>
      <p:ext uri="{BB962C8B-B14F-4D97-AF65-F5344CB8AC3E}">
        <p14:creationId xmlns:p14="http://schemas.microsoft.com/office/powerpoint/2010/main" val="1442301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</p:cNvCxnSpPr>
          <p:nvPr/>
        </p:nvCxnSpPr>
        <p:spPr>
          <a:xfrm flipH="1">
            <a:off x="1899216" y="823806"/>
            <a:ext cx="191564" cy="15528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85026" y="1400946"/>
            <a:ext cx="2941704" cy="4038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3200">
                <a:latin typeface="EC Square Sans Cond Pro" panose="020B0506040000020004"/>
                <a:ea typeface="EC Square Sans Pro" charset="0"/>
                <a:cs typeface="EC Square Sans Pro" charset="0"/>
              </a:rPr>
              <a:t>Specifications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3285026" y="1910545"/>
            <a:ext cx="696911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6924" y="0"/>
            <a:ext cx="6125699" cy="207424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04143" y="2060443"/>
            <a:ext cx="6454840" cy="1972207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SEMIC specifications enable interoperability: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They make data </a:t>
            </a:r>
            <a:r>
              <a:rPr lang="en-GB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transparent</a:t>
            </a: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 and </a:t>
            </a:r>
            <a:r>
              <a:rPr lang="en-GB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available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They support the </a:t>
            </a:r>
            <a:r>
              <a:rPr lang="en-GB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coherent </a:t>
            </a: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implementation of laws and policies</a:t>
            </a:r>
            <a:endParaRPr lang="en-GB" b="1">
              <a:solidFill>
                <a:schemeClr val="tx1">
                  <a:alpha val="60000"/>
                </a:schemeClr>
              </a:solidFill>
              <a:latin typeface="EC Square Sans Cond Pro" panose="020B0506040000020004"/>
              <a:ea typeface="Titillium" charset="0"/>
              <a:cs typeface="Titillium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They help implement </a:t>
            </a:r>
            <a:r>
              <a:rPr lang="en-GB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cost efficiencies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They help </a:t>
            </a:r>
            <a:r>
              <a:rPr lang="en-GB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digitalisation</a:t>
            </a: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 and </a:t>
            </a:r>
            <a:r>
              <a:rPr lang="en-GB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harmonising</a:t>
            </a:r>
            <a:r>
              <a:rPr lang="en-GB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 processes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>
              <a:solidFill>
                <a:schemeClr val="tx1">
                  <a:alpha val="60000"/>
                </a:schemeClr>
              </a:solidFill>
              <a:latin typeface="EC Square Sans Cond Pro" panose="020B0506040000020004"/>
              <a:ea typeface="Titillium" charset="0"/>
              <a:cs typeface="Titillium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679" y="6343500"/>
            <a:ext cx="1432463" cy="37605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DEBD720E-B9E8-4369-B527-9F73A030E339}"/>
              </a:ext>
            </a:extLst>
          </p:cNvPr>
          <p:cNvGrpSpPr/>
          <p:nvPr/>
        </p:nvGrpSpPr>
        <p:grpSpPr>
          <a:xfrm>
            <a:off x="1263362" y="819550"/>
            <a:ext cx="1603692" cy="1688498"/>
            <a:chOff x="847858" y="1702424"/>
            <a:chExt cx="1603692" cy="1688498"/>
          </a:xfrm>
        </p:grpSpPr>
        <p:sp>
          <p:nvSpPr>
            <p:cNvPr id="12" name="Google Shape;148;g197f319b078_1_0">
              <a:extLst>
                <a:ext uri="{FF2B5EF4-FFF2-40B4-BE49-F238E27FC236}">
                  <a16:creationId xmlns:a16="http://schemas.microsoft.com/office/drawing/2014/main" id="{6E6B8B62-0DD0-4C92-B26D-F34FAAB5B090}"/>
                </a:ext>
              </a:extLst>
            </p:cNvPr>
            <p:cNvSpPr/>
            <p:nvPr/>
          </p:nvSpPr>
          <p:spPr>
            <a:xfrm>
              <a:off x="847858" y="1702424"/>
              <a:ext cx="1603692" cy="1688498"/>
            </a:xfrm>
            <a:custGeom>
              <a:avLst/>
              <a:gdLst/>
              <a:ahLst/>
              <a:cxnLst/>
              <a:rect l="l" t="t" r="r" b="b"/>
              <a:pathLst>
                <a:path w="21600" h="21251" extrusionOk="0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solidFill>
              <a:srgbClr val="1F3864"/>
            </a:solidFill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chemeClr val="lt1"/>
                </a:solidFill>
                <a:latin typeface="EC Square Sans Cond Pro" panose="020B0506040000020004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" name="Google Shape;152;g197f319b078_1_0">
              <a:extLst>
                <a:ext uri="{FF2B5EF4-FFF2-40B4-BE49-F238E27FC236}">
                  <a16:creationId xmlns:a16="http://schemas.microsoft.com/office/drawing/2014/main" id="{8B368D07-CE03-4C44-869E-01A4923FB2DE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239438" y="2129841"/>
              <a:ext cx="815054" cy="8243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1083E69F-77E5-461D-AD6F-3C4DE144E288}"/>
              </a:ext>
            </a:extLst>
          </p:cNvPr>
          <p:cNvSpPr txBox="1"/>
          <p:nvPr/>
        </p:nvSpPr>
        <p:spPr>
          <a:xfrm>
            <a:off x="6000975" y="5287177"/>
            <a:ext cx="2647321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400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</a:rPr>
              <a:t>Application Profiles </a:t>
            </a:r>
            <a:br>
              <a:rPr lang="en-GB" sz="1400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</a:rPr>
            </a:br>
            <a:r>
              <a:rPr lang="en-GB" sz="1400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</a:rPr>
              <a:t>Define mandatory relations, constraints and relationships.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21FD37A-9DFB-4812-84EC-C7E8E4121A34}"/>
              </a:ext>
            </a:extLst>
          </p:cNvPr>
          <p:cNvSpPr txBox="1"/>
          <p:nvPr/>
        </p:nvSpPr>
        <p:spPr>
          <a:xfrm>
            <a:off x="2862146" y="5287163"/>
            <a:ext cx="2905605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</a:rPr>
              <a:t>Core Vocabularies</a:t>
            </a:r>
            <a:br>
              <a:rPr lang="en-GB" sz="1400" b="1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</a:rPr>
            </a:br>
            <a:r>
              <a:rPr lang="en-GB" sz="1400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</a:rPr>
              <a:t>Key concepts such as locations, businesses, organisations and natural persons.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1BE0E1-4070-480D-821A-CB71C5DA1E2B}"/>
              </a:ext>
            </a:extLst>
          </p:cNvPr>
          <p:cNvSpPr/>
          <p:nvPr/>
        </p:nvSpPr>
        <p:spPr>
          <a:xfrm>
            <a:off x="2861908" y="4702642"/>
            <a:ext cx="2795307" cy="499871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E" sz="1400" b="1" spc="300">
                <a:latin typeface="EC Square Sans Cond Pro" panose="020B0506040000020004"/>
              </a:rPr>
              <a:t>Core Vocabularies</a:t>
            </a:r>
            <a:endParaRPr lang="en-US" sz="24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B86965E-E29B-4F49-BAC5-F5CAFA6B875D}"/>
              </a:ext>
            </a:extLst>
          </p:cNvPr>
          <p:cNvSpPr/>
          <p:nvPr/>
        </p:nvSpPr>
        <p:spPr>
          <a:xfrm>
            <a:off x="6000978" y="4702642"/>
            <a:ext cx="2647321" cy="499871"/>
          </a:xfrm>
          <a:prstGeom prst="rect">
            <a:avLst/>
          </a:prstGeom>
          <a:solidFill>
            <a:srgbClr val="F595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E" sz="1400" b="1" spc="300">
                <a:latin typeface="EC Square Sans Cond Pro" panose="020B0506040000020004"/>
              </a:rPr>
              <a:t>Application Profiles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9FB499-1B27-D4A4-4982-E83B1F223A3F}"/>
              </a:ext>
            </a:extLst>
          </p:cNvPr>
          <p:cNvSpPr txBox="1"/>
          <p:nvPr/>
        </p:nvSpPr>
        <p:spPr>
          <a:xfrm>
            <a:off x="3203091" y="4194586"/>
            <a:ext cx="6454840" cy="275717"/>
          </a:xfrm>
          <a:prstGeom prst="rect">
            <a:avLst/>
          </a:prstGeom>
          <a:noFill/>
        </p:spPr>
        <p:txBody>
          <a:bodyPr wrap="square" lIns="0" tIns="0" rIns="9144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600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The SEMIC specifications are co-created on </a:t>
            </a:r>
            <a:r>
              <a:rPr lang="en-GB" sz="1600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GitHub</a:t>
            </a:r>
            <a:r>
              <a:rPr lang="en-GB" sz="1600">
                <a:solidFill>
                  <a:schemeClr val="tx1">
                    <a:alpha val="60000"/>
                  </a:schemeClr>
                </a:solidFill>
                <a:latin typeface="EC Square Sans Cond Pro" panose="020B0506040000020004"/>
                <a:ea typeface="Titillium" charset="0"/>
                <a:cs typeface="Titillium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4323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173;p26">
            <a:extLst>
              <a:ext uri="{FF2B5EF4-FFF2-40B4-BE49-F238E27FC236}">
                <a16:creationId xmlns:a16="http://schemas.microsoft.com/office/drawing/2014/main" id="{10925881-8F19-6886-AF75-04FCFE4C021B}"/>
              </a:ext>
            </a:extLst>
          </p:cNvPr>
          <p:cNvSpPr txBox="1"/>
          <p:nvPr/>
        </p:nvSpPr>
        <p:spPr>
          <a:xfrm>
            <a:off x="426350" y="280829"/>
            <a:ext cx="6498941" cy="393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3200">
                <a:latin typeface="EC Square Sans Pro"/>
              </a:rPr>
              <a:t>SEMIC specifications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69C226E-DCA8-20F2-D7AD-4A149F2CC9B4}"/>
              </a:ext>
            </a:extLst>
          </p:cNvPr>
          <p:cNvCxnSpPr>
            <a:cxnSpLocks/>
          </p:cNvCxnSpPr>
          <p:nvPr/>
        </p:nvCxnSpPr>
        <p:spPr>
          <a:xfrm>
            <a:off x="281935" y="197289"/>
            <a:ext cx="0" cy="543247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23" name="Google Shape;275;p6">
            <a:extLst>
              <a:ext uri="{FF2B5EF4-FFF2-40B4-BE49-F238E27FC236}">
                <a16:creationId xmlns:a16="http://schemas.microsoft.com/office/drawing/2014/main" id="{3F06EEEE-2B75-5006-BB51-F95A75B74408}"/>
              </a:ext>
            </a:extLst>
          </p:cNvPr>
          <p:cNvSpPr/>
          <p:nvPr/>
        </p:nvSpPr>
        <p:spPr>
          <a:xfrm>
            <a:off x="416825" y="3565582"/>
            <a:ext cx="11339300" cy="2535725"/>
          </a:xfrm>
          <a:prstGeom prst="rect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24" name="Google Shape;292;p6">
            <a:extLst>
              <a:ext uri="{FF2B5EF4-FFF2-40B4-BE49-F238E27FC236}">
                <a16:creationId xmlns:a16="http://schemas.microsoft.com/office/drawing/2014/main" id="{05A586DD-BB62-A334-1072-1181095423C5}"/>
              </a:ext>
            </a:extLst>
          </p:cNvPr>
          <p:cNvSpPr txBox="1"/>
          <p:nvPr/>
        </p:nvSpPr>
        <p:spPr>
          <a:xfrm>
            <a:off x="345107" y="5765503"/>
            <a:ext cx="22200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Calibri"/>
                <a:cs typeface="Calibri"/>
                <a:sym typeface="Calibri"/>
              </a:rPr>
              <a:t>Application Profiles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Cond Pro" panose="020B0506040000020004"/>
              <a:ea typeface="Calibri"/>
              <a:cs typeface="Calibri"/>
              <a:sym typeface="Calibri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4B30344-0D21-BAEE-E9F4-38D1554CF8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31" name="AutoShape 1">
            <a:extLst>
              <a:ext uri="{FF2B5EF4-FFF2-40B4-BE49-F238E27FC236}">
                <a16:creationId xmlns:a16="http://schemas.microsoft.com/office/drawing/2014/main" id="{FA27D427-724C-2F96-3EBE-DE76B365B4FD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GB"/>
            </a:defPPr>
            <a:lvl1pPr marL="0" marR="0" lvl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kern="120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Arial"/>
              <a:sym typeface="Arial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4F208FC-8AC6-D9CE-7455-D9CACB3A81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7723C7E0-B8D0-1A0A-53BD-4C2E958E5E2B}"/>
              </a:ext>
            </a:extLst>
          </p:cNvPr>
          <p:cNvGrpSpPr/>
          <p:nvPr/>
        </p:nvGrpSpPr>
        <p:grpSpPr>
          <a:xfrm>
            <a:off x="3028988" y="3982818"/>
            <a:ext cx="1381125" cy="1176763"/>
            <a:chOff x="3028988" y="3982818"/>
            <a:chExt cx="1381125" cy="1176763"/>
          </a:xfrm>
        </p:grpSpPr>
        <p:pic>
          <p:nvPicPr>
            <p:cNvPr id="108" name="Picture 107" descr="A black circle with white text&#10;&#10;Description automatically generated">
              <a:extLst>
                <a:ext uri="{FF2B5EF4-FFF2-40B4-BE49-F238E27FC236}">
                  <a16:creationId xmlns:a16="http://schemas.microsoft.com/office/drawing/2014/main" id="{261DBF89-D808-52D8-9583-401A322B3DBE}"/>
                </a:ext>
              </a:extLst>
            </p:cNvPr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9488" y="3982818"/>
              <a:ext cx="1000125" cy="957600"/>
            </a:xfrm>
            <a:prstGeom prst="rect">
              <a:avLst/>
            </a:prstGeom>
          </p:spPr>
        </p:pic>
        <p:sp>
          <p:nvSpPr>
            <p:cNvPr id="109" name="TextBox 21">
              <a:extLst>
                <a:ext uri="{FF2B5EF4-FFF2-40B4-BE49-F238E27FC236}">
                  <a16:creationId xmlns:a16="http://schemas.microsoft.com/office/drawing/2014/main" id="{936A1141-7E6F-1088-D717-B9605E139422}"/>
                </a:ext>
              </a:extLst>
            </p:cNvPr>
            <p:cNvSpPr txBox="1"/>
            <p:nvPr/>
          </p:nvSpPr>
          <p:spPr>
            <a:xfrm>
              <a:off x="3028988" y="4882582"/>
              <a:ext cx="1381125" cy="276999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For base registries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1F616FE-E1D5-24C1-4BFF-CFBEEA97BAD9}"/>
              </a:ext>
            </a:extLst>
          </p:cNvPr>
          <p:cNvGrpSpPr/>
          <p:nvPr/>
        </p:nvGrpSpPr>
        <p:grpSpPr>
          <a:xfrm>
            <a:off x="4363477" y="3982818"/>
            <a:ext cx="1706756" cy="1378030"/>
            <a:chOff x="4363477" y="3982818"/>
            <a:chExt cx="1706756" cy="1378030"/>
          </a:xfrm>
        </p:grpSpPr>
        <p:sp>
          <p:nvSpPr>
            <p:cNvPr id="106" name="TextBox 39">
              <a:extLst>
                <a:ext uri="{FF2B5EF4-FFF2-40B4-BE49-F238E27FC236}">
                  <a16:creationId xmlns:a16="http://schemas.microsoft.com/office/drawing/2014/main" id="{1D95786A-D291-A46D-0C13-578FB388A64C}"/>
                </a:ext>
              </a:extLst>
            </p:cNvPr>
            <p:cNvSpPr txBox="1"/>
            <p:nvPr/>
          </p:nvSpPr>
          <p:spPr>
            <a:xfrm>
              <a:off x="4363477" y="4899183"/>
              <a:ext cx="1706756" cy="461665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For geospatial datasets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Connected with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INSPIRE</a:t>
              </a:r>
            </a:p>
          </p:txBody>
        </p:sp>
        <p:pic>
          <p:nvPicPr>
            <p:cNvPr id="107" name="Picture 106" descr="A black circle with white text&#10;&#10;Description automatically generated">
              <a:extLst>
                <a:ext uri="{FF2B5EF4-FFF2-40B4-BE49-F238E27FC236}">
                  <a16:creationId xmlns:a16="http://schemas.microsoft.com/office/drawing/2014/main" id="{C2BFB4BD-528A-1A9A-C2D8-3FD615F16D24}"/>
                </a:ext>
              </a:extLst>
            </p:cNvPr>
            <p:cNvPicPr>
              <a:picLocks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16793" y="3982818"/>
              <a:ext cx="1000125" cy="957600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0CCBB2B-1DA8-3C5C-2C47-5F4CE5BF0B75}"/>
              </a:ext>
            </a:extLst>
          </p:cNvPr>
          <p:cNvGrpSpPr/>
          <p:nvPr/>
        </p:nvGrpSpPr>
        <p:grpSpPr>
          <a:xfrm>
            <a:off x="6023597" y="3982818"/>
            <a:ext cx="1579911" cy="1218129"/>
            <a:chOff x="6023597" y="3982818"/>
            <a:chExt cx="1579911" cy="1218129"/>
          </a:xfrm>
        </p:grpSpPr>
        <p:sp>
          <p:nvSpPr>
            <p:cNvPr id="104" name="TextBox 67">
              <a:extLst>
                <a:ext uri="{FF2B5EF4-FFF2-40B4-BE49-F238E27FC236}">
                  <a16:creationId xmlns:a16="http://schemas.microsoft.com/office/drawing/2014/main" id="{EDC3A85E-60FF-DCBD-4E3E-507623E07C39}"/>
                </a:ext>
              </a:extLst>
            </p:cNvPr>
            <p:cNvSpPr txBox="1"/>
            <p:nvPr/>
          </p:nvSpPr>
          <p:spPr>
            <a:xfrm>
              <a:off x="6023597" y="4923948"/>
              <a:ext cx="1579911" cy="276999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For statistical datasets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05" name="Picture 104" descr="A black circle with white text&#10;&#10;Description automatically generated">
              <a:extLst>
                <a:ext uri="{FF2B5EF4-FFF2-40B4-BE49-F238E27FC236}">
                  <a16:creationId xmlns:a16="http://schemas.microsoft.com/office/drawing/2014/main" id="{57E7F3D2-2AE5-D1BF-B112-EAA6DFDE5AEA}"/>
                </a:ext>
              </a:extLst>
            </p:cNvPr>
            <p:cNvPicPr>
              <a:picLocks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13490" y="3982818"/>
              <a:ext cx="1000125" cy="95760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AAE6300-786F-21BC-0FF0-E2E3F412939B}"/>
              </a:ext>
            </a:extLst>
          </p:cNvPr>
          <p:cNvGrpSpPr/>
          <p:nvPr/>
        </p:nvGrpSpPr>
        <p:grpSpPr>
          <a:xfrm>
            <a:off x="1771570" y="3982818"/>
            <a:ext cx="1304054" cy="1567170"/>
            <a:chOff x="1771570" y="3982818"/>
            <a:chExt cx="1304054" cy="1567170"/>
          </a:xfrm>
        </p:grpSpPr>
        <p:sp>
          <p:nvSpPr>
            <p:cNvPr id="102" name="TextBox 37">
              <a:extLst>
                <a:ext uri="{FF2B5EF4-FFF2-40B4-BE49-F238E27FC236}">
                  <a16:creationId xmlns:a16="http://schemas.microsoft.com/office/drawing/2014/main" id="{A3ECEA94-424A-88F7-46D4-E78C9B817DDF}"/>
                </a:ext>
              </a:extLst>
            </p:cNvPr>
            <p:cNvSpPr txBox="1"/>
            <p:nvPr/>
          </p:nvSpPr>
          <p:spPr>
            <a:xfrm>
              <a:off x="1771570" y="4903657"/>
              <a:ext cx="1304054" cy="646331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For data portals 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in Europe –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Open Data Directive</a:t>
              </a: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</p:txBody>
        </p:sp>
        <p:pic>
          <p:nvPicPr>
            <p:cNvPr id="103" name="Graphic 4" descr="A black circle with white text&#10;&#10;AI-generated content may be incorrect.">
              <a:extLst>
                <a:ext uri="{FF2B5EF4-FFF2-40B4-BE49-F238E27FC236}">
                  <a16:creationId xmlns:a16="http://schemas.microsoft.com/office/drawing/2014/main" id="{CA446FD6-17F8-A397-266D-B3A50EBDA701}"/>
                </a:ext>
              </a:extLst>
            </p:cNvPr>
            <p:cNvPicPr>
              <a:picLocks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23197" y="3982818"/>
              <a:ext cx="1000800" cy="9576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2F3A098-F5DA-2996-29E2-F40B77AFC089}"/>
              </a:ext>
            </a:extLst>
          </p:cNvPr>
          <p:cNvGrpSpPr/>
          <p:nvPr/>
        </p:nvGrpSpPr>
        <p:grpSpPr>
          <a:xfrm>
            <a:off x="7556872" y="3982818"/>
            <a:ext cx="1427882" cy="1572477"/>
            <a:chOff x="7556872" y="3982818"/>
            <a:chExt cx="1427882" cy="1572477"/>
          </a:xfrm>
        </p:grpSpPr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2D6B16B2-5922-1AE4-4DAB-4F6784B9F32C}"/>
                </a:ext>
              </a:extLst>
            </p:cNvPr>
            <p:cNvPicPr>
              <a:picLocks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70413" y="3982818"/>
              <a:ext cx="1000800" cy="957600"/>
            </a:xfrm>
            <a:prstGeom prst="rect">
              <a:avLst/>
            </a:prstGeom>
          </p:spPr>
        </p:pic>
        <p:sp>
          <p:nvSpPr>
            <p:cNvPr id="101" name="TextBox 6">
              <a:extLst>
                <a:ext uri="{FF2B5EF4-FFF2-40B4-BE49-F238E27FC236}">
                  <a16:creationId xmlns:a16="http://schemas.microsoft.com/office/drawing/2014/main" id="{EC440B17-D093-4547-B815-8428CB9E73C9}"/>
                </a:ext>
              </a:extLst>
            </p:cNvPr>
            <p:cNvSpPr txBox="1"/>
            <p:nvPr/>
          </p:nvSpPr>
          <p:spPr>
            <a:xfrm>
              <a:off x="7556872" y="4908964"/>
              <a:ext cx="1427882" cy="646331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For High-Value Datasets –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Open Data Directive</a:t>
              </a: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082AF34-80FA-EE1C-C47B-A46A68415A1D}"/>
              </a:ext>
            </a:extLst>
          </p:cNvPr>
          <p:cNvGrpSpPr/>
          <p:nvPr/>
        </p:nvGrpSpPr>
        <p:grpSpPr>
          <a:xfrm>
            <a:off x="8938118" y="3982818"/>
            <a:ext cx="1381125" cy="1783080"/>
            <a:chOff x="8938118" y="3982818"/>
            <a:chExt cx="1381125" cy="1783080"/>
          </a:xfrm>
        </p:grpSpPr>
        <p:sp>
          <p:nvSpPr>
            <p:cNvPr id="96" name="TextBox 74">
              <a:extLst>
                <a:ext uri="{FF2B5EF4-FFF2-40B4-BE49-F238E27FC236}">
                  <a16:creationId xmlns:a16="http://schemas.microsoft.com/office/drawing/2014/main" id="{4AC39B67-03BF-7EEA-B7A2-D719EC78C0C0}"/>
                </a:ext>
              </a:extLst>
            </p:cNvPr>
            <p:cNvSpPr txBox="1"/>
            <p:nvPr/>
          </p:nvSpPr>
          <p:spPr>
            <a:xfrm>
              <a:off x="8938118" y="4934901"/>
              <a:ext cx="1381125" cy="830997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Asset description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metadata schema</a:t>
              </a:r>
              <a:br>
                <a:rPr lang="en-GB" sz="12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EC Square Sans Cond Pro"/>
                </a:rPr>
              </a:b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Interoperable Europe Portal</a:t>
              </a:r>
              <a:endParaRPr lang="en-GB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/>
              </a:endParaRP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8DE688FC-7788-A953-FEF9-DDF7E9CF499B}"/>
                </a:ext>
              </a:extLst>
            </p:cNvPr>
            <p:cNvGrpSpPr/>
            <p:nvPr/>
          </p:nvGrpSpPr>
          <p:grpSpPr>
            <a:xfrm>
              <a:off x="9053576" y="3982818"/>
              <a:ext cx="1150210" cy="958074"/>
              <a:chOff x="9053576" y="3982818"/>
              <a:chExt cx="2802715" cy="2439143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8494CF16-325E-A4F8-43A0-4D80C666B1D2}"/>
                  </a:ext>
                </a:extLst>
              </p:cNvPr>
              <p:cNvSpPr/>
              <p:nvPr/>
            </p:nvSpPr>
            <p:spPr>
              <a:xfrm>
                <a:off x="9235363" y="3982818"/>
                <a:ext cx="2439143" cy="2439143"/>
              </a:xfrm>
              <a:prstGeom prst="ellipse">
                <a:avLst/>
              </a:prstGeom>
              <a:solidFill>
                <a:srgbClr val="0623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TextBox 5">
                <a:extLst>
                  <a:ext uri="{FF2B5EF4-FFF2-40B4-BE49-F238E27FC236}">
                    <a16:creationId xmlns:a16="http://schemas.microsoft.com/office/drawing/2014/main" id="{C891ACA9-3056-158B-7C7C-50C68F485EBF}"/>
                  </a:ext>
                </a:extLst>
              </p:cNvPr>
              <p:cNvSpPr txBox="1"/>
              <p:nvPr/>
            </p:nvSpPr>
            <p:spPr>
              <a:xfrm>
                <a:off x="9053576" y="4828753"/>
                <a:ext cx="2802715" cy="8619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1200" cap="none" spc="-50" normalizeH="0" baseline="0" noProof="0">
                    <a:ln>
                      <a:noFill/>
                    </a:ln>
                    <a:gradFill flip="none">
                      <a:gsLst>
                        <a:gs pos="7000">
                          <a:srgbClr val="43C0BA"/>
                        </a:gs>
                        <a:gs pos="29000">
                          <a:srgbClr val="C3DB63"/>
                        </a:gs>
                        <a:gs pos="48000">
                          <a:srgbClr val="F49222"/>
                        </a:gs>
                      </a:gsLst>
                      <a:lin ang="0" scaled="0"/>
                      <a:tileRect/>
                    </a:gra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ADMS </a:t>
                </a:r>
                <a:r>
                  <a:rPr kumimoji="0" lang="en-GB" sz="1600" b="1" i="0" u="none" strike="noStrike" kern="1200" cap="none" spc="-5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 AP</a:t>
                </a:r>
                <a:endParaRPr kumimoji="0" lang="en-GB" sz="1600" b="1" i="0" u="none" strike="noStrike" kern="1200" cap="none" spc="-5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</a:endParaRPr>
              </a:p>
            </p:txBody>
          </p:sp>
        </p:grpSp>
      </p:grpSp>
      <p:sp>
        <p:nvSpPr>
          <p:cNvPr id="55" name="Google Shape;284;p6">
            <a:extLst>
              <a:ext uri="{FF2B5EF4-FFF2-40B4-BE49-F238E27FC236}">
                <a16:creationId xmlns:a16="http://schemas.microsoft.com/office/drawing/2014/main" id="{4042B661-5919-128A-B2A3-03AEF668F738}"/>
              </a:ext>
            </a:extLst>
          </p:cNvPr>
          <p:cNvSpPr/>
          <p:nvPr/>
        </p:nvSpPr>
        <p:spPr>
          <a:xfrm>
            <a:off x="416825" y="1102345"/>
            <a:ext cx="9762069" cy="2372697"/>
          </a:xfrm>
          <a:prstGeom prst="rect">
            <a:avLst/>
          </a:prstGeom>
          <a:solidFill>
            <a:schemeClr val="bg1"/>
          </a:solidFill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sp>
        <p:nvSpPr>
          <p:cNvPr id="56" name="Google Shape;291;p6">
            <a:extLst>
              <a:ext uri="{FF2B5EF4-FFF2-40B4-BE49-F238E27FC236}">
                <a16:creationId xmlns:a16="http://schemas.microsoft.com/office/drawing/2014/main" id="{B90B2F4B-0C2E-CC4E-8463-B5239D87C396}"/>
              </a:ext>
            </a:extLst>
          </p:cNvPr>
          <p:cNvSpPr txBox="1"/>
          <p:nvPr/>
        </p:nvSpPr>
        <p:spPr>
          <a:xfrm>
            <a:off x="8725083" y="3176412"/>
            <a:ext cx="1815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Calibri"/>
                <a:cs typeface="Calibri"/>
                <a:sym typeface="Calibri"/>
              </a:rPr>
              <a:t>Vocabularies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Cond Pro" panose="020B0506040000020004"/>
              <a:ea typeface="Calibri"/>
              <a:cs typeface="Calibri"/>
              <a:sym typeface="Calibri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4C4FDEC-FEE7-5C3F-16C9-5AD17506B984}"/>
              </a:ext>
            </a:extLst>
          </p:cNvPr>
          <p:cNvGrpSpPr/>
          <p:nvPr/>
        </p:nvGrpSpPr>
        <p:grpSpPr>
          <a:xfrm>
            <a:off x="349385" y="1162712"/>
            <a:ext cx="1773410" cy="2110780"/>
            <a:chOff x="349385" y="1162712"/>
            <a:chExt cx="1773410" cy="2110780"/>
          </a:xfrm>
        </p:grpSpPr>
        <p:sp>
          <p:nvSpPr>
            <p:cNvPr id="94" name="Google Shape;287;p6">
              <a:extLst>
                <a:ext uri="{FF2B5EF4-FFF2-40B4-BE49-F238E27FC236}">
                  <a16:creationId xmlns:a16="http://schemas.microsoft.com/office/drawing/2014/main" id="{17584265-CC4E-B6CD-AA68-8B45F9182E98}"/>
                </a:ext>
              </a:extLst>
            </p:cNvPr>
            <p:cNvSpPr txBox="1"/>
            <p:nvPr/>
          </p:nvSpPr>
          <p:spPr>
            <a:xfrm>
              <a:off x="349385" y="2165527"/>
              <a:ext cx="1773410" cy="11079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/>
                  <a:ea typeface="Arial"/>
                  <a:cs typeface="Arial"/>
                  <a:sym typeface="Arial"/>
                </a:rPr>
                <a:t>A person’s name(s), date and place of birth/death, identifier, addresses, citizenship, etc.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Pro"/>
                  <a:ea typeface="Arial"/>
                  <a:cs typeface="Arial"/>
                  <a:sym typeface="Arial"/>
                </a:rPr>
                <a:t>eIDAS</a:t>
              </a:r>
              <a:endParaRPr kumimoji="0" lang="en-GB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Pro"/>
                <a:ea typeface="Arial"/>
                <a:cs typeface="Arial"/>
                <a:sym typeface="Arial"/>
              </a:endParaRPr>
            </a:p>
          </p:txBody>
        </p:sp>
        <p:pic>
          <p:nvPicPr>
            <p:cNvPr id="95" name="Picture 94" descr="A black circle with white text&#10;&#10;Description automatically generated">
              <a:extLst>
                <a:ext uri="{FF2B5EF4-FFF2-40B4-BE49-F238E27FC236}">
                  <a16:creationId xmlns:a16="http://schemas.microsoft.com/office/drawing/2014/main" id="{5B3D0171-5F4D-CF4F-1270-DF83D6388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35347" y="1162712"/>
              <a:ext cx="1001486" cy="957943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4884950-82E2-5078-B691-BE23ABA16D28}"/>
              </a:ext>
            </a:extLst>
          </p:cNvPr>
          <p:cNvGrpSpPr/>
          <p:nvPr/>
        </p:nvGrpSpPr>
        <p:grpSpPr>
          <a:xfrm>
            <a:off x="2037696" y="1162712"/>
            <a:ext cx="1773410" cy="2112956"/>
            <a:chOff x="2037696" y="1162712"/>
            <a:chExt cx="1773410" cy="2112956"/>
          </a:xfrm>
        </p:grpSpPr>
        <p:sp>
          <p:nvSpPr>
            <p:cNvPr id="92" name="Google Shape;289;p6">
              <a:extLst>
                <a:ext uri="{FF2B5EF4-FFF2-40B4-BE49-F238E27FC236}">
                  <a16:creationId xmlns:a16="http://schemas.microsoft.com/office/drawing/2014/main" id="{8F5A9854-3B62-8FF6-A71E-0F4B2A8BED95}"/>
                </a:ext>
              </a:extLst>
            </p:cNvPr>
            <p:cNvSpPr txBox="1"/>
            <p:nvPr/>
          </p:nvSpPr>
          <p:spPr>
            <a:xfrm>
              <a:off x="2037696" y="2167703"/>
              <a:ext cx="1773410" cy="11079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The legal name, address, identifier, company type, and activities of a legal entity.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At the basis of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BRIS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.</a:t>
              </a: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+mn-ea"/>
                <a:cs typeface="Arial"/>
                <a:sym typeface="Arial"/>
              </a:endParaRPr>
            </a:p>
          </p:txBody>
        </p:sp>
        <p:pic>
          <p:nvPicPr>
            <p:cNvPr id="93" name="Picture 92" descr="A close-up of a logo&#10;&#10;Description automatically generated">
              <a:extLst>
                <a:ext uri="{FF2B5EF4-FFF2-40B4-BE49-F238E27FC236}">
                  <a16:creationId xmlns:a16="http://schemas.microsoft.com/office/drawing/2014/main" id="{2176C317-7B07-5BF9-A717-BDA956EB25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423658" y="1162712"/>
              <a:ext cx="1001486" cy="957945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CAD62AF-923C-691E-F461-B3CDB17875E8}"/>
              </a:ext>
            </a:extLst>
          </p:cNvPr>
          <p:cNvGrpSpPr/>
          <p:nvPr/>
        </p:nvGrpSpPr>
        <p:grpSpPr>
          <a:xfrm>
            <a:off x="3726007" y="1162712"/>
            <a:ext cx="1944000" cy="2015180"/>
            <a:chOff x="3726007" y="1162712"/>
            <a:chExt cx="1944000" cy="2015180"/>
          </a:xfrm>
        </p:grpSpPr>
        <p:sp>
          <p:nvSpPr>
            <p:cNvPr id="90" name="Google Shape;290;p6">
              <a:extLst>
                <a:ext uri="{FF2B5EF4-FFF2-40B4-BE49-F238E27FC236}">
                  <a16:creationId xmlns:a16="http://schemas.microsoft.com/office/drawing/2014/main" id="{04C1F8AA-E12D-C2AC-6F2A-D35E8B0D1507}"/>
                </a:ext>
              </a:extLst>
            </p:cNvPr>
            <p:cNvSpPr txBox="1"/>
            <p:nvPr/>
          </p:nvSpPr>
          <p:spPr>
            <a:xfrm>
              <a:off x="3726007" y="2069927"/>
              <a:ext cx="1944000" cy="11079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The different ways of describing a location, e.g. via an address, a geographic name, or a geometry, in alignment with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INSPIRE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.</a:t>
              </a: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+mn-ea"/>
                <a:cs typeface="Arial"/>
                <a:sym typeface="Arial"/>
              </a:endParaRPr>
            </a:p>
          </p:txBody>
        </p:sp>
        <p:pic>
          <p:nvPicPr>
            <p:cNvPr id="91" name="Picture 90" descr="A close-up of a logo&#10;&#10;Description automatically generated">
              <a:extLst>
                <a:ext uri="{FF2B5EF4-FFF2-40B4-BE49-F238E27FC236}">
                  <a16:creationId xmlns:a16="http://schemas.microsoft.com/office/drawing/2014/main" id="{DB2D5C29-D1FE-DEEF-DF51-C7282BFF0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197265" y="1162712"/>
              <a:ext cx="1001485" cy="957943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B11DBC5-7ABF-4D9E-88A5-49176CB001B3}"/>
              </a:ext>
            </a:extLst>
          </p:cNvPr>
          <p:cNvGrpSpPr/>
          <p:nvPr/>
        </p:nvGrpSpPr>
        <p:grpSpPr>
          <a:xfrm>
            <a:off x="5584908" y="1162712"/>
            <a:ext cx="1510461" cy="2296535"/>
            <a:chOff x="5584908" y="1162712"/>
            <a:chExt cx="1510461" cy="2296535"/>
          </a:xfrm>
        </p:grpSpPr>
        <p:sp>
          <p:nvSpPr>
            <p:cNvPr id="88" name="Google Shape;296;p6">
              <a:extLst>
                <a:ext uri="{FF2B5EF4-FFF2-40B4-BE49-F238E27FC236}">
                  <a16:creationId xmlns:a16="http://schemas.microsoft.com/office/drawing/2014/main" id="{66AEAD0C-E7A8-82C0-2A10-401C9C51F2C2}"/>
                </a:ext>
              </a:extLst>
            </p:cNvPr>
            <p:cNvSpPr txBox="1"/>
            <p:nvPr/>
          </p:nvSpPr>
          <p:spPr>
            <a:xfrm>
              <a:off x="5584908" y="2166616"/>
              <a:ext cx="1510461" cy="12926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The requirements and evidence of a procedure or formal process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Connected to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SDG / OOTS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.</a:t>
              </a: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+mn-ea"/>
                <a:cs typeface="Arial"/>
                <a:sym typeface="Arial"/>
              </a:endParaRPr>
            </a:p>
          </p:txBody>
        </p:sp>
        <p:pic>
          <p:nvPicPr>
            <p:cNvPr id="89" name="Picture 88" descr="A black circle with white text&#10;&#10;Description automatically generated">
              <a:extLst>
                <a:ext uri="{FF2B5EF4-FFF2-40B4-BE49-F238E27FC236}">
                  <a16:creationId xmlns:a16="http://schemas.microsoft.com/office/drawing/2014/main" id="{CBF594AD-7617-4426-74F4-456073275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839395" y="1162712"/>
              <a:ext cx="1001486" cy="957943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C827D4E-7518-9150-3B15-646BF11CAC61}"/>
              </a:ext>
            </a:extLst>
          </p:cNvPr>
          <p:cNvGrpSpPr/>
          <p:nvPr/>
        </p:nvGrpSpPr>
        <p:grpSpPr>
          <a:xfrm>
            <a:off x="7010270" y="1162712"/>
            <a:ext cx="1620000" cy="2106424"/>
            <a:chOff x="7010270" y="1162712"/>
            <a:chExt cx="1620000" cy="2106424"/>
          </a:xfrm>
        </p:grpSpPr>
        <p:sp>
          <p:nvSpPr>
            <p:cNvPr id="86" name="Google Shape;294;p6">
              <a:extLst>
                <a:ext uri="{FF2B5EF4-FFF2-40B4-BE49-F238E27FC236}">
                  <a16:creationId xmlns:a16="http://schemas.microsoft.com/office/drawing/2014/main" id="{639C7DBB-B486-A711-AF5A-7F5C5DCD3FF6}"/>
                </a:ext>
              </a:extLst>
            </p:cNvPr>
            <p:cNvSpPr txBox="1"/>
            <p:nvPr/>
          </p:nvSpPr>
          <p:spPr>
            <a:xfrm>
              <a:off x="7010270" y="2161171"/>
              <a:ext cx="1620000" cy="11079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>
                <a:defRPr lang="en-GB"/>
              </a:defPPr>
              <a:lvl1pPr marL="0" marR="0" lvl="0" indent="0" algn="l" defTabSz="9144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200" kern="1200">
                  <a:solidFill>
                    <a:schemeClr val="dk1"/>
                  </a:solidFill>
                  <a:latin typeface="EC Square Sans Cond Pro" panose="020B0506040000020004"/>
                  <a:ea typeface="+mn-ea"/>
                  <a:cs typeface="Arial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The administrative information, hierarchy, identifiers, events and classification of a public organisation.</a:t>
              </a: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+mn-ea"/>
                <a:cs typeface="Arial"/>
                <a:sym typeface="Arial"/>
              </a:endParaRPr>
            </a:p>
          </p:txBody>
        </p:sp>
        <p:pic>
          <p:nvPicPr>
            <p:cNvPr id="87" name="Picture 86" descr="A close-up of a logo&#10;&#10;Description automatically generated">
              <a:extLst>
                <a:ext uri="{FF2B5EF4-FFF2-40B4-BE49-F238E27FC236}">
                  <a16:creationId xmlns:a16="http://schemas.microsoft.com/office/drawing/2014/main" id="{7B11A250-39ED-72E4-A45D-35605E876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319528" y="1162712"/>
              <a:ext cx="1001485" cy="957942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1D87EE1-1521-C03D-3EE2-FA52F39E72FE}"/>
              </a:ext>
            </a:extLst>
          </p:cNvPr>
          <p:cNvGrpSpPr/>
          <p:nvPr/>
        </p:nvGrpSpPr>
        <p:grpSpPr>
          <a:xfrm>
            <a:off x="8545171" y="1162712"/>
            <a:ext cx="1564155" cy="1832692"/>
            <a:chOff x="8545171" y="1162712"/>
            <a:chExt cx="1564155" cy="1832692"/>
          </a:xfrm>
        </p:grpSpPr>
        <p:sp>
          <p:nvSpPr>
            <p:cNvPr id="84" name="Google Shape;294;p6">
              <a:extLst>
                <a:ext uri="{FF2B5EF4-FFF2-40B4-BE49-F238E27FC236}">
                  <a16:creationId xmlns:a16="http://schemas.microsoft.com/office/drawing/2014/main" id="{EA1B6324-20CE-92E8-65D1-942A3A63163B}"/>
                </a:ext>
              </a:extLst>
            </p:cNvPr>
            <p:cNvSpPr txBox="1"/>
            <p:nvPr/>
          </p:nvSpPr>
          <p:spPr>
            <a:xfrm>
              <a:off x="8545171" y="2256771"/>
              <a:ext cx="1564155" cy="7386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 panose="020B0506040000020004"/>
                  <a:ea typeface="+mn-ea"/>
                  <a:cs typeface="Arial"/>
                  <a:sym typeface="Arial"/>
                </a:rPr>
                <a:t>A public event, its time, audience, location, etc. </a:t>
              </a:r>
              <a:endPara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+mn-ea"/>
                <a:cs typeface="Arial"/>
              </a:endParaRPr>
            </a:p>
          </p:txBody>
        </p:sp>
        <p:pic>
          <p:nvPicPr>
            <p:cNvPr id="85" name="Picture 84" descr="A black circle with white text&#10;&#10;Description automatically generated">
              <a:extLst>
                <a:ext uri="{FF2B5EF4-FFF2-40B4-BE49-F238E27FC236}">
                  <a16:creationId xmlns:a16="http://schemas.microsoft.com/office/drawing/2014/main" id="{C48D6AF1-9091-639E-3E45-74F1D2BEB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8826505" y="1162712"/>
              <a:ext cx="1001486" cy="957942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C7D42A9-42CF-E843-E9AC-27E40A5D559B}"/>
              </a:ext>
            </a:extLst>
          </p:cNvPr>
          <p:cNvGrpSpPr/>
          <p:nvPr/>
        </p:nvGrpSpPr>
        <p:grpSpPr>
          <a:xfrm>
            <a:off x="514152" y="3982818"/>
            <a:ext cx="1304054" cy="1935619"/>
            <a:chOff x="514152" y="3982818"/>
            <a:chExt cx="1304054" cy="1935619"/>
          </a:xfrm>
        </p:grpSpPr>
        <p:pic>
          <p:nvPicPr>
            <p:cNvPr id="82" name="Picture 81" descr="A close-up of a logo&#10;&#10;Description automatically generated">
              <a:extLst>
                <a:ext uri="{FF2B5EF4-FFF2-40B4-BE49-F238E27FC236}">
                  <a16:creationId xmlns:a16="http://schemas.microsoft.com/office/drawing/2014/main" id="{2E3F4F26-B4E2-105C-9A6F-18189541F0C1}"/>
                </a:ext>
              </a:extLst>
            </p:cNvPr>
            <p:cNvPicPr>
              <a:picLocks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65779" y="3982818"/>
              <a:ext cx="1000800" cy="957600"/>
            </a:xfrm>
            <a:prstGeom prst="rect">
              <a:avLst/>
            </a:prstGeom>
          </p:spPr>
        </p:pic>
        <p:sp>
          <p:nvSpPr>
            <p:cNvPr id="83" name="TextBox 30">
              <a:extLst>
                <a:ext uri="{FF2B5EF4-FFF2-40B4-BE49-F238E27FC236}">
                  <a16:creationId xmlns:a16="http://schemas.microsoft.com/office/drawing/2014/main" id="{2DC9931A-8C1C-2D51-BE42-243D77FC3ABD}"/>
                </a:ext>
              </a:extLst>
            </p:cNvPr>
            <p:cNvSpPr txBox="1"/>
            <p:nvPr/>
          </p:nvSpPr>
          <p:spPr>
            <a:xfrm>
              <a:off x="514152" y="4902774"/>
              <a:ext cx="1304054" cy="1015663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To support the Catalogue oof Public services</a:t>
              </a:r>
              <a:b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</a:b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Connected to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SDG/OOTS</a:t>
              </a: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Calibri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1F435BB-CB2D-426E-66C9-A020F390F1B9}"/>
              </a:ext>
            </a:extLst>
          </p:cNvPr>
          <p:cNvGrpSpPr/>
          <p:nvPr/>
        </p:nvGrpSpPr>
        <p:grpSpPr>
          <a:xfrm>
            <a:off x="10272606" y="3982818"/>
            <a:ext cx="1381125" cy="1783080"/>
            <a:chOff x="10272606" y="3982818"/>
            <a:chExt cx="1381125" cy="1783080"/>
          </a:xfrm>
        </p:grpSpPr>
        <p:sp>
          <p:nvSpPr>
            <p:cNvPr id="76" name="TextBox 34">
              <a:extLst>
                <a:ext uri="{FF2B5EF4-FFF2-40B4-BE49-F238E27FC236}">
                  <a16:creationId xmlns:a16="http://schemas.microsoft.com/office/drawing/2014/main" id="{12797E7A-94BA-C606-FEC6-9978EAD5672E}"/>
                </a:ext>
              </a:extLst>
            </p:cNvPr>
            <p:cNvSpPr txBox="1"/>
            <p:nvPr/>
          </p:nvSpPr>
          <p:spPr>
            <a:xfrm>
              <a:off x="10272606" y="4934901"/>
              <a:ext cx="1381125" cy="830997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Data Cataloguing for AI systems – Supporting the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AI Act</a:t>
              </a:r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D6934B4E-8A2A-642F-BCB4-5B4EDCEF53B1}"/>
                </a:ext>
              </a:extLst>
            </p:cNvPr>
            <p:cNvGrpSpPr/>
            <p:nvPr/>
          </p:nvGrpSpPr>
          <p:grpSpPr>
            <a:xfrm>
              <a:off x="10389512" y="3982818"/>
              <a:ext cx="1150210" cy="958074"/>
              <a:chOff x="10389512" y="3982818"/>
              <a:chExt cx="1150210" cy="958074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461D1497-B424-DEE5-9038-B211C451E296}"/>
                  </a:ext>
                </a:extLst>
              </p:cNvPr>
              <p:cNvSpPr/>
              <p:nvPr/>
            </p:nvSpPr>
            <p:spPr>
              <a:xfrm>
                <a:off x="10462668" y="3982818"/>
                <a:ext cx="1001003" cy="958074"/>
              </a:xfrm>
              <a:prstGeom prst="ellipse">
                <a:avLst/>
              </a:prstGeom>
              <a:solidFill>
                <a:srgbClr val="0623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AA786595-BC27-70FF-CE7D-407671F07CD9}"/>
                  </a:ext>
                </a:extLst>
              </p:cNvPr>
              <p:cNvGrpSpPr/>
              <p:nvPr/>
            </p:nvGrpSpPr>
            <p:grpSpPr>
              <a:xfrm>
                <a:off x="10389512" y="4204095"/>
                <a:ext cx="1150210" cy="438195"/>
                <a:chOff x="10389512" y="4204095"/>
                <a:chExt cx="1150210" cy="438195"/>
              </a:xfrm>
            </p:grpSpPr>
            <p:sp>
              <p:nvSpPr>
                <p:cNvPr id="80" name="TextBox 5">
                  <a:extLst>
                    <a:ext uri="{FF2B5EF4-FFF2-40B4-BE49-F238E27FC236}">
                      <a16:creationId xmlns:a16="http://schemas.microsoft.com/office/drawing/2014/main" id="{CD6EE7CF-F650-964D-3FD0-F382E14CB1B2}"/>
                    </a:ext>
                  </a:extLst>
                </p:cNvPr>
                <p:cNvSpPr txBox="1"/>
                <p:nvPr/>
              </p:nvSpPr>
              <p:spPr>
                <a:xfrm>
                  <a:off x="10389512" y="4303736"/>
                  <a:ext cx="1150210" cy="33855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600" b="1" i="0" u="none" strike="noStrike" kern="1200" cap="none" spc="-50" normalizeH="0" baseline="0" noProof="0">
                      <a:ln>
                        <a:noFill/>
                      </a:ln>
                      <a:gradFill flip="none">
                        <a:gsLst>
                          <a:gs pos="7000">
                            <a:srgbClr val="43C0BA"/>
                          </a:gs>
                          <a:gs pos="29000">
                            <a:srgbClr val="C3DB63"/>
                          </a:gs>
                          <a:gs pos="48000">
                            <a:srgbClr val="F49222"/>
                          </a:gs>
                        </a:gsLst>
                        <a:lin ang="0" scaled="0"/>
                        <a:tileRect/>
                      </a:gra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DCAT </a:t>
                  </a:r>
                  <a:r>
                    <a:rPr kumimoji="0" lang="en-GB" sz="1600" b="1" i="0" u="none" strike="noStrike" kern="1200" cap="none" spc="-5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- AP</a:t>
                  </a:r>
                  <a:endParaRPr kumimoji="0" lang="en-GB" sz="1600" b="1" i="0" u="none" strike="noStrike" kern="1200" cap="none" spc="-5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Calibri"/>
                    <a:cs typeface="Calibri"/>
                  </a:endParaRPr>
                </a:p>
              </p:txBody>
            </p:sp>
            <p:sp>
              <p:nvSpPr>
                <p:cNvPr id="81" name="TextBox 5">
                  <a:extLst>
                    <a:ext uri="{FF2B5EF4-FFF2-40B4-BE49-F238E27FC236}">
                      <a16:creationId xmlns:a16="http://schemas.microsoft.com/office/drawing/2014/main" id="{FE2AAF39-25F9-D0FB-132E-F8F2D4D75DD8}"/>
                    </a:ext>
                  </a:extLst>
                </p:cNvPr>
                <p:cNvSpPr txBox="1"/>
                <p:nvPr/>
              </p:nvSpPr>
              <p:spPr>
                <a:xfrm>
                  <a:off x="10502909" y="4204095"/>
                  <a:ext cx="733118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-5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rPr>
                    <a:t>ML</a:t>
                  </a:r>
                  <a:endParaRPr kumimoji="0" lang="en-GB" sz="1200" b="0" i="0" u="none" strike="noStrike" kern="1200" cap="none" spc="-5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Calibri"/>
                    <a:cs typeface="Calibri"/>
                  </a:endParaRPr>
                </a:p>
              </p:txBody>
            </p:sp>
          </p:grpSp>
        </p:grpSp>
      </p:grpSp>
      <p:sp>
        <p:nvSpPr>
          <p:cNvPr id="65" name="Google Shape;284;p6">
            <a:extLst>
              <a:ext uri="{FF2B5EF4-FFF2-40B4-BE49-F238E27FC236}">
                <a16:creationId xmlns:a16="http://schemas.microsoft.com/office/drawing/2014/main" id="{80D313D8-66E5-6968-A85B-14BEECEBFAE9}"/>
              </a:ext>
            </a:extLst>
          </p:cNvPr>
          <p:cNvSpPr/>
          <p:nvPr/>
        </p:nvSpPr>
        <p:spPr>
          <a:xfrm>
            <a:off x="10290880" y="1079728"/>
            <a:ext cx="1439656" cy="2372697"/>
          </a:xfrm>
          <a:prstGeom prst="rect">
            <a:avLst/>
          </a:prstGeom>
          <a:solidFill>
            <a:schemeClr val="bg1"/>
          </a:solidFill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6878E09-3FF5-8617-08E2-54219F7C6CBC}"/>
              </a:ext>
            </a:extLst>
          </p:cNvPr>
          <p:cNvGrpSpPr/>
          <p:nvPr/>
        </p:nvGrpSpPr>
        <p:grpSpPr>
          <a:xfrm>
            <a:off x="10290880" y="1162712"/>
            <a:ext cx="1381125" cy="1967746"/>
            <a:chOff x="10290880" y="1162712"/>
            <a:chExt cx="1381125" cy="1967746"/>
          </a:xfrm>
        </p:grpSpPr>
        <p:sp>
          <p:nvSpPr>
            <p:cNvPr id="69" name="TextBox 59">
              <a:extLst>
                <a:ext uri="{FF2B5EF4-FFF2-40B4-BE49-F238E27FC236}">
                  <a16:creationId xmlns:a16="http://schemas.microsoft.com/office/drawing/2014/main" id="{27AC9FEF-1C07-0072-4AAB-38F9596A2990}"/>
                </a:ext>
              </a:extLst>
            </p:cNvPr>
            <p:cNvSpPr txBox="1"/>
            <p:nvPr/>
          </p:nvSpPr>
          <p:spPr>
            <a:xfrm>
              <a:off x="10290880" y="2114795"/>
              <a:ext cx="1381125" cy="1015663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GB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To exchange Linked Data – Supporting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Data Space </a:t>
              </a:r>
              <a:r>
                <a:rPr kumimoji="0" lang="en-GB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initiatives and </a:t>
              </a: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EC Square Sans Cond Pro"/>
                  <a:ea typeface="+mn-ea"/>
                  <a:cs typeface="+mn-cs"/>
                </a:rPr>
                <a:t>Data.Europa.EU</a:t>
              </a:r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554EC811-F90F-CB99-191B-4EEC471DA319}"/>
                </a:ext>
              </a:extLst>
            </p:cNvPr>
            <p:cNvGrpSpPr/>
            <p:nvPr/>
          </p:nvGrpSpPr>
          <p:grpSpPr>
            <a:xfrm>
              <a:off x="10406338" y="1162712"/>
              <a:ext cx="1150210" cy="958074"/>
              <a:chOff x="10406338" y="1162712"/>
              <a:chExt cx="2802715" cy="2439143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4E33C4BD-08FF-3105-4C8D-91AB373B96E0}"/>
                  </a:ext>
                </a:extLst>
              </p:cNvPr>
              <p:cNvSpPr/>
              <p:nvPr/>
            </p:nvSpPr>
            <p:spPr>
              <a:xfrm>
                <a:off x="10588125" y="1162712"/>
                <a:ext cx="2439143" cy="2439143"/>
              </a:xfrm>
              <a:prstGeom prst="ellipse">
                <a:avLst/>
              </a:prstGeom>
              <a:solidFill>
                <a:srgbClr val="06233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TextBox 5">
                <a:extLst>
                  <a:ext uri="{FF2B5EF4-FFF2-40B4-BE49-F238E27FC236}">
                    <a16:creationId xmlns:a16="http://schemas.microsoft.com/office/drawing/2014/main" id="{AF3E867F-66A7-3F0D-F262-228C753F157F}"/>
                  </a:ext>
                </a:extLst>
              </p:cNvPr>
              <p:cNvSpPr txBox="1"/>
              <p:nvPr/>
            </p:nvSpPr>
            <p:spPr>
              <a:xfrm>
                <a:off x="10406338" y="1930178"/>
                <a:ext cx="2802715" cy="8619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1200" cap="none" spc="-50" normalizeH="0" baseline="0" noProof="0">
                    <a:ln>
                      <a:noFill/>
                    </a:ln>
                    <a:gradFill flip="none">
                      <a:gsLst>
                        <a:gs pos="7000">
                          <a:srgbClr val="43C0BA"/>
                        </a:gs>
                        <a:gs pos="29000">
                          <a:srgbClr val="C3DB63"/>
                        </a:gs>
                        <a:gs pos="48000">
                          <a:srgbClr val="F49222"/>
                        </a:gs>
                      </a:gsLst>
                      <a:lin ang="0" scaled="0"/>
                      <a:tileRect/>
                    </a:gra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LDES</a:t>
                </a:r>
                <a:endParaRPr kumimoji="0" lang="en-GB" sz="1600" b="1" i="0" u="none" strike="noStrike" kern="1200" cap="none" spc="-5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Calibri"/>
                  <a:cs typeface="Calibri"/>
                </a:endParaRPr>
              </a:p>
            </p:txBody>
          </p:sp>
        </p:grpSp>
      </p:grpSp>
      <p:sp>
        <p:nvSpPr>
          <p:cNvPr id="67" name="Google Shape;291;p6">
            <a:extLst>
              <a:ext uri="{FF2B5EF4-FFF2-40B4-BE49-F238E27FC236}">
                <a16:creationId xmlns:a16="http://schemas.microsoft.com/office/drawing/2014/main" id="{3ED10159-B9A1-AEAB-5F08-71E4F7D0E649}"/>
              </a:ext>
            </a:extLst>
          </p:cNvPr>
          <p:cNvSpPr txBox="1"/>
          <p:nvPr/>
        </p:nvSpPr>
        <p:spPr>
          <a:xfrm>
            <a:off x="10271485" y="3165779"/>
            <a:ext cx="1815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C Square Sans Cond Pro" panose="020B0506040000020004"/>
                <a:ea typeface="Calibri"/>
                <a:cs typeface="Calibri"/>
                <a:sym typeface="Calibri"/>
              </a:rPr>
              <a:t>Technical</a:t>
            </a:r>
            <a:endParaRPr kumimoji="0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C Square Sans Cond Pro" panose="020B0506040000020004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30055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461E68-5CBF-40ED-883C-398E07B5E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350" y="1384678"/>
            <a:ext cx="10515600" cy="2293053"/>
          </a:xfrm>
        </p:spPr>
        <p:txBody>
          <a:bodyPr/>
          <a:lstStyle/>
          <a:p>
            <a:pPr marL="0" indent="0">
              <a:buNone/>
            </a:pPr>
            <a:br>
              <a:rPr lang="en-GB" sz="1800">
                <a:solidFill>
                  <a:srgbClr val="000000"/>
                </a:solidFill>
                <a:effectLst/>
                <a:latin typeface="EC Square Sans Cond Pro" panose="020B0506040000020004"/>
              </a:rPr>
            </a:br>
            <a:endParaRPr lang="en-GB">
              <a:latin typeface="EC Square Sans Cond Pro" panose="020B0506040000020004"/>
            </a:endParaRPr>
          </a:p>
        </p:txBody>
      </p:sp>
      <p:sp>
        <p:nvSpPr>
          <p:cNvPr id="9" name="Google Shape;304;g1229ee4e861_0_36">
            <a:extLst>
              <a:ext uri="{FF2B5EF4-FFF2-40B4-BE49-F238E27FC236}">
                <a16:creationId xmlns:a16="http://schemas.microsoft.com/office/drawing/2014/main" id="{5AE6E54F-5A42-449F-BF3E-736CB4710A0D}"/>
              </a:ext>
            </a:extLst>
          </p:cNvPr>
          <p:cNvSpPr/>
          <p:nvPr/>
        </p:nvSpPr>
        <p:spPr>
          <a:xfrm>
            <a:off x="924115" y="1449526"/>
            <a:ext cx="10238562" cy="216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GB" sz="1600">
                <a:latin typeface="EC Square Sans Cond Pro" panose="020B0506040000020004"/>
              </a:rPr>
              <a:t>Supporting the </a:t>
            </a:r>
            <a:r>
              <a:rPr lang="en-GB" sz="1600" b="1">
                <a:latin typeface="EC Square Sans Cond Pro" panose="020B0506040000020004"/>
              </a:rPr>
              <a:t>discovery of/access to (open) data</a:t>
            </a:r>
            <a:r>
              <a:rPr lang="en-GB" sz="1600">
                <a:latin typeface="EC Square Sans Cond Pro" panose="020B0506040000020004"/>
              </a:rPr>
              <a:t> in a cross-border and cross-domain environment,</a:t>
            </a:r>
            <a:br>
              <a:rPr lang="en-GB" sz="1600">
                <a:latin typeface="EC Square Sans Cond Pro" panose="020B0506040000020004"/>
              </a:rPr>
            </a:br>
            <a:r>
              <a:rPr lang="en-GB" sz="1600">
                <a:latin typeface="EC Square Sans Cond Pro" panose="020B0506040000020004"/>
              </a:rPr>
              <a:t>by describing metadata to be </a:t>
            </a:r>
            <a:r>
              <a:rPr lang="en-GB" sz="1600" b="1">
                <a:latin typeface="EC Square Sans Cond Pro" panose="020B0506040000020004"/>
              </a:rPr>
              <a:t>harvested across a distributed network of portals. </a:t>
            </a:r>
            <a:endParaRPr lang="en-US" sz="1600" b="1">
              <a:latin typeface="EC Square Sans Cond Pro" panose="020B0506040000020004"/>
            </a:endParaRPr>
          </a:p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endParaRPr lang="en-GB" sz="1600">
              <a:solidFill>
                <a:srgbClr val="333333"/>
              </a:solidFill>
              <a:latin typeface="EC Square Sans Cond Pro" panose="020B0506040000020004"/>
            </a:endParaRPr>
          </a:p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In the form of an application profile of W3C DCAT, by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SzPts val="1800"/>
              <a:buChar char="•"/>
            </a:pP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expressing constraints and usages on DCAT properties and classes, and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SzPts val="1800"/>
              <a:buChar char="•"/>
            </a:pP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including additional properties and usages of controlled vocabularies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C5FAF2-7A8F-4864-A834-2A42885F9F9A}"/>
              </a:ext>
            </a:extLst>
          </p:cNvPr>
          <p:cNvSpPr txBox="1"/>
          <p:nvPr/>
        </p:nvSpPr>
        <p:spPr>
          <a:xfrm>
            <a:off x="426350" y="3800776"/>
            <a:ext cx="41092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IE" sz="2000" spc="300">
                <a:latin typeface="EC Square Sans Cond Pro" panose="020B0506040000020004"/>
              </a:rPr>
              <a:t>Domains of applications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4D14506-EAA0-44C8-B47A-68F8E4CF5315}"/>
              </a:ext>
            </a:extLst>
          </p:cNvPr>
          <p:cNvCxnSpPr/>
          <p:nvPr/>
        </p:nvCxnSpPr>
        <p:spPr>
          <a:xfrm>
            <a:off x="426350" y="4234644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sp>
        <p:nvSpPr>
          <p:cNvPr id="15" name="Shape 3644">
            <a:extLst>
              <a:ext uri="{FF2B5EF4-FFF2-40B4-BE49-F238E27FC236}">
                <a16:creationId xmlns:a16="http://schemas.microsoft.com/office/drawing/2014/main" id="{7BA96217-8C31-4A27-9A25-B9DFD15C4A70}"/>
              </a:ext>
            </a:extLst>
          </p:cNvPr>
          <p:cNvSpPr/>
          <p:nvPr/>
        </p:nvSpPr>
        <p:spPr>
          <a:xfrm>
            <a:off x="426350" y="4459438"/>
            <a:ext cx="280580" cy="28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6" name="Google Shape;304;g1229ee4e861_0_36">
            <a:extLst>
              <a:ext uri="{FF2B5EF4-FFF2-40B4-BE49-F238E27FC236}">
                <a16:creationId xmlns:a16="http://schemas.microsoft.com/office/drawing/2014/main" id="{6032797B-E86D-4B35-9B48-80A28C23109A}"/>
              </a:ext>
            </a:extLst>
          </p:cNvPr>
          <p:cNvSpPr/>
          <p:nvPr/>
        </p:nvSpPr>
        <p:spPr>
          <a:xfrm>
            <a:off x="875519" y="4391758"/>
            <a:ext cx="2462621" cy="1573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r>
              <a:rPr lang="en-GB" sz="1600" b="1">
                <a:solidFill>
                  <a:srgbClr val="333333"/>
                </a:solidFill>
                <a:latin typeface="EC Square Sans Cond Pro" panose="020B0506040000020004"/>
              </a:rPr>
              <a:t>Open data portals </a:t>
            </a: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with an extension for statistics and geospatial data.</a:t>
            </a:r>
          </a:p>
        </p:txBody>
      </p:sp>
      <p:sp>
        <p:nvSpPr>
          <p:cNvPr id="18" name="Google Shape;304;g1229ee4e861_0_36">
            <a:extLst>
              <a:ext uri="{FF2B5EF4-FFF2-40B4-BE49-F238E27FC236}">
                <a16:creationId xmlns:a16="http://schemas.microsoft.com/office/drawing/2014/main" id="{55D118EA-183F-47DD-A4C9-E8B7B2F7A0B3}"/>
              </a:ext>
            </a:extLst>
          </p:cNvPr>
          <p:cNvSpPr/>
          <p:nvPr/>
        </p:nvSpPr>
        <p:spPr>
          <a:xfrm>
            <a:off x="3829992" y="4391758"/>
            <a:ext cx="2462621" cy="1573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r>
              <a:rPr lang="en-GB" sz="1600" b="1">
                <a:solidFill>
                  <a:srgbClr val="333333"/>
                </a:solidFill>
                <a:latin typeface="EC Square Sans Cond Pro" panose="020B0506040000020004"/>
              </a:rPr>
              <a:t>Base registries </a:t>
            </a: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metadata descriptions</a:t>
            </a:r>
          </a:p>
        </p:txBody>
      </p:sp>
      <p:sp>
        <p:nvSpPr>
          <p:cNvPr id="20" name="Google Shape;304;g1229ee4e861_0_36">
            <a:extLst>
              <a:ext uri="{FF2B5EF4-FFF2-40B4-BE49-F238E27FC236}">
                <a16:creationId xmlns:a16="http://schemas.microsoft.com/office/drawing/2014/main" id="{3DCE91CE-EC26-4177-887E-9BD2660FB51A}"/>
              </a:ext>
            </a:extLst>
          </p:cNvPr>
          <p:cNvSpPr/>
          <p:nvPr/>
        </p:nvSpPr>
        <p:spPr>
          <a:xfrm>
            <a:off x="6784465" y="4391758"/>
            <a:ext cx="2462621" cy="1573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r>
              <a:rPr lang="en-GB" sz="1600" b="1">
                <a:solidFill>
                  <a:srgbClr val="333333"/>
                </a:solidFill>
                <a:latin typeface="EC Square Sans Cond Pro" panose="020B0506040000020004"/>
              </a:rPr>
              <a:t>Data spaces</a:t>
            </a:r>
            <a:endParaRPr lang="en-US">
              <a:solidFill>
                <a:srgbClr val="000000"/>
              </a:solidFill>
              <a:latin typeface="Calibri" panose="020F0502020204030204"/>
              <a:ea typeface="Calibri" panose="020F0502020204030204"/>
              <a:cs typeface="Calibri" panose="020F0502020204030204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SzPts val="1800"/>
              <a:buFont typeface="Arial" panose="020B0604020202020204" pitchFamily="34" charset="0"/>
              <a:buChar char="•"/>
            </a:pPr>
            <a:r>
              <a:rPr lang="en-GB" sz="1600" err="1">
                <a:solidFill>
                  <a:srgbClr val="333333"/>
                </a:solidFill>
                <a:latin typeface="EC Square Sans Cond Pro" panose="020B0506040000020004"/>
              </a:rPr>
              <a:t>MobilityDCAT</a:t>
            </a: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-AP</a:t>
            </a:r>
            <a:endParaRPr lang="en-US">
              <a:ea typeface="Calibri" panose="020F0502020204030204"/>
              <a:cs typeface="Calibri" panose="020F0502020204030204"/>
            </a:endParaRP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SzPts val="1800"/>
              <a:buFont typeface="Arial" panose="020B0604020202020204" pitchFamily="34" charset="0"/>
              <a:buChar char="•"/>
            </a:pPr>
            <a:r>
              <a:rPr lang="en-GB" sz="1600" err="1">
                <a:solidFill>
                  <a:srgbClr val="333333"/>
                </a:solidFill>
                <a:latin typeface="EC Square Sans Cond Pro" panose="020B0506040000020004"/>
              </a:rPr>
              <a:t>HealthDCAT</a:t>
            </a: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-AP</a:t>
            </a:r>
          </a:p>
          <a:p>
            <a:pPr marL="285750" indent="-285750">
              <a:lnSpc>
                <a:spcPct val="90000"/>
              </a:lnSpc>
              <a:spcBef>
                <a:spcPts val="800"/>
              </a:spcBef>
              <a:buSzPts val="1800"/>
              <a:buFont typeface="Arial" panose="020B0604020202020204" pitchFamily="34" charset="0"/>
              <a:buChar char="•"/>
            </a:pP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…</a:t>
            </a:r>
          </a:p>
        </p:txBody>
      </p:sp>
      <p:sp>
        <p:nvSpPr>
          <p:cNvPr id="22" name="Google Shape;304;g1229ee4e861_0_36">
            <a:extLst>
              <a:ext uri="{FF2B5EF4-FFF2-40B4-BE49-F238E27FC236}">
                <a16:creationId xmlns:a16="http://schemas.microsoft.com/office/drawing/2014/main" id="{B4EE395B-8232-41DD-B973-C411C2C5C217}"/>
              </a:ext>
            </a:extLst>
          </p:cNvPr>
          <p:cNvSpPr/>
          <p:nvPr/>
        </p:nvSpPr>
        <p:spPr>
          <a:xfrm>
            <a:off x="9738940" y="4391758"/>
            <a:ext cx="2049966" cy="15732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r>
              <a:rPr lang="en-GB" sz="1600" b="1">
                <a:solidFill>
                  <a:srgbClr val="333333"/>
                </a:solidFill>
                <a:latin typeface="EC Square Sans Cond Pro" panose="020B0506040000020004"/>
              </a:rPr>
              <a:t>Machine Learning </a:t>
            </a: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with MLDCAT-AP</a:t>
            </a:r>
          </a:p>
        </p:txBody>
      </p:sp>
      <p:sp>
        <p:nvSpPr>
          <p:cNvPr id="23" name="Shape 3891">
            <a:extLst>
              <a:ext uri="{FF2B5EF4-FFF2-40B4-BE49-F238E27FC236}">
                <a16:creationId xmlns:a16="http://schemas.microsoft.com/office/drawing/2014/main" id="{A60D21CB-1199-4803-8114-DAF72ABA27B2}"/>
              </a:ext>
            </a:extLst>
          </p:cNvPr>
          <p:cNvSpPr/>
          <p:nvPr/>
        </p:nvSpPr>
        <p:spPr>
          <a:xfrm>
            <a:off x="9274304" y="4459438"/>
            <a:ext cx="279033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8"/>
                  <a:pt x="17673" y="7364"/>
                </a:cubicBezTo>
                <a:cubicBezTo>
                  <a:pt x="17673" y="6787"/>
                  <a:pt x="17339" y="6295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90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6"/>
                  <a:pt x="10556" y="16200"/>
                  <a:pt x="10800" y="16200"/>
                </a:cubicBezTo>
                <a:cubicBezTo>
                  <a:pt x="11273" y="16200"/>
                  <a:pt x="11689" y="15974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3"/>
                </a:moveTo>
                <a:cubicBezTo>
                  <a:pt x="3476" y="16840"/>
                  <a:pt x="3436" y="16280"/>
                  <a:pt x="3436" y="15709"/>
                </a:cubicBezTo>
                <a:cubicBezTo>
                  <a:pt x="3436" y="14764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7"/>
                </a:cubicBezTo>
                <a:cubicBezTo>
                  <a:pt x="9431" y="15254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7"/>
                </a:cubicBezTo>
                <a:cubicBezTo>
                  <a:pt x="3608" y="17469"/>
                  <a:pt x="3573" y="17430"/>
                  <a:pt x="3539" y="17393"/>
                </a:cubicBezTo>
                <a:moveTo>
                  <a:pt x="3075" y="11369"/>
                </a:moveTo>
                <a:cubicBezTo>
                  <a:pt x="2361" y="10869"/>
                  <a:pt x="1683" y="10322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7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4"/>
                  <a:pt x="3936" y="11937"/>
                </a:cubicBezTo>
                <a:cubicBezTo>
                  <a:pt x="4379" y="10266"/>
                  <a:pt x="5100" y="8709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5"/>
                  <a:pt x="7855" y="5891"/>
                </a:cubicBezTo>
                <a:cubicBezTo>
                  <a:pt x="7855" y="5688"/>
                  <a:pt x="7813" y="5494"/>
                  <a:pt x="7739" y="5318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1"/>
                  <a:pt x="11005" y="1708"/>
                  <a:pt x="10354" y="2082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6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8"/>
                  <a:pt x="15149" y="8393"/>
                </a:cubicBezTo>
                <a:cubicBezTo>
                  <a:pt x="14827" y="9199"/>
                  <a:pt x="14443" y="9974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4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4" name="Shape 3892">
            <a:extLst>
              <a:ext uri="{FF2B5EF4-FFF2-40B4-BE49-F238E27FC236}">
                <a16:creationId xmlns:a16="http://schemas.microsoft.com/office/drawing/2014/main" id="{D0CD4AC6-297B-4B07-8520-64C1856A7E09}"/>
              </a:ext>
            </a:extLst>
          </p:cNvPr>
          <p:cNvSpPr/>
          <p:nvPr/>
        </p:nvSpPr>
        <p:spPr>
          <a:xfrm>
            <a:off x="6359840" y="4459438"/>
            <a:ext cx="228300" cy="27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2"/>
                </a:lnTo>
                <a:cubicBezTo>
                  <a:pt x="2993" y="5241"/>
                  <a:pt x="6615" y="5891"/>
                  <a:pt x="10800" y="5891"/>
                </a:cubicBezTo>
                <a:cubicBezTo>
                  <a:pt x="14986" y="5891"/>
                  <a:pt x="18607" y="5241"/>
                  <a:pt x="20400" y="4292"/>
                </a:cubicBezTo>
                <a:cubicBezTo>
                  <a:pt x="20400" y="4292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3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3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3"/>
                </a:lnTo>
                <a:cubicBezTo>
                  <a:pt x="2993" y="11132"/>
                  <a:pt x="6615" y="11782"/>
                  <a:pt x="10800" y="11782"/>
                </a:cubicBezTo>
                <a:cubicBezTo>
                  <a:pt x="14986" y="11782"/>
                  <a:pt x="18607" y="11132"/>
                  <a:pt x="20400" y="10183"/>
                </a:cubicBezTo>
                <a:cubicBezTo>
                  <a:pt x="20400" y="10183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4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4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3"/>
                  <a:pt x="6615" y="17673"/>
                  <a:pt x="10800" y="17673"/>
                </a:cubicBezTo>
                <a:cubicBezTo>
                  <a:pt x="14986" y="17673"/>
                  <a:pt x="18607" y="17023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8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9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2"/>
                  <a:pt x="4835" y="21600"/>
                  <a:pt x="10800" y="21600"/>
                </a:cubicBezTo>
                <a:cubicBezTo>
                  <a:pt x="16765" y="21600"/>
                  <a:pt x="21600" y="20282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9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8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5" name="Shape 3682">
            <a:extLst>
              <a:ext uri="{FF2B5EF4-FFF2-40B4-BE49-F238E27FC236}">
                <a16:creationId xmlns:a16="http://schemas.microsoft.com/office/drawing/2014/main" id="{149C9126-DE6C-47C7-8772-1168FA71F18E}"/>
              </a:ext>
            </a:extLst>
          </p:cNvPr>
          <p:cNvSpPr/>
          <p:nvPr/>
        </p:nvSpPr>
        <p:spPr>
          <a:xfrm>
            <a:off x="3393095" y="4459438"/>
            <a:ext cx="280580" cy="22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70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70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70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70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6"/>
                  <a:pt x="0" y="1800"/>
                </a:cubicBezTo>
                <a:cubicBezTo>
                  <a:pt x="0" y="2795"/>
                  <a:pt x="659" y="3600"/>
                  <a:pt x="1473" y="3600"/>
                </a:cubicBezTo>
                <a:cubicBezTo>
                  <a:pt x="2286" y="3600"/>
                  <a:pt x="2945" y="2795"/>
                  <a:pt x="2945" y="1800"/>
                </a:cubicBezTo>
                <a:cubicBezTo>
                  <a:pt x="2945" y="806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70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70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70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70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5"/>
                  <a:pt x="659" y="21600"/>
                  <a:pt x="1473" y="21600"/>
                </a:cubicBezTo>
                <a:cubicBezTo>
                  <a:pt x="2286" y="21600"/>
                  <a:pt x="2945" y="20795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6"/>
                  <a:pt x="0" y="7800"/>
                </a:cubicBezTo>
                <a:cubicBezTo>
                  <a:pt x="0" y="8795"/>
                  <a:pt x="659" y="9600"/>
                  <a:pt x="1473" y="9600"/>
                </a:cubicBezTo>
                <a:cubicBezTo>
                  <a:pt x="2286" y="9600"/>
                  <a:pt x="2945" y="8795"/>
                  <a:pt x="2945" y="7800"/>
                </a:cubicBezTo>
                <a:cubicBezTo>
                  <a:pt x="2945" y="6806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6"/>
                  <a:pt x="0" y="13800"/>
                </a:cubicBezTo>
                <a:cubicBezTo>
                  <a:pt x="0" y="14795"/>
                  <a:pt x="659" y="15600"/>
                  <a:pt x="1473" y="15600"/>
                </a:cubicBezTo>
                <a:cubicBezTo>
                  <a:pt x="2286" y="15600"/>
                  <a:pt x="2945" y="14795"/>
                  <a:pt x="2945" y="13800"/>
                </a:cubicBezTo>
                <a:cubicBezTo>
                  <a:pt x="2945" y="12806"/>
                  <a:pt x="2286" y="12000"/>
                  <a:pt x="1473" y="1200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6" name="Shape 3938">
            <a:extLst>
              <a:ext uri="{FF2B5EF4-FFF2-40B4-BE49-F238E27FC236}">
                <a16:creationId xmlns:a16="http://schemas.microsoft.com/office/drawing/2014/main" id="{417FFDDA-6D51-4BE7-B870-2E60F2D33305}"/>
              </a:ext>
            </a:extLst>
          </p:cNvPr>
          <p:cNvSpPr/>
          <p:nvPr/>
        </p:nvSpPr>
        <p:spPr>
          <a:xfrm>
            <a:off x="426350" y="1507723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7" name="Shape 3938">
            <a:extLst>
              <a:ext uri="{FF2B5EF4-FFF2-40B4-BE49-F238E27FC236}">
                <a16:creationId xmlns:a16="http://schemas.microsoft.com/office/drawing/2014/main" id="{BBA90FDB-3D3C-464B-BA3B-B845A03C6DE5}"/>
              </a:ext>
            </a:extLst>
          </p:cNvPr>
          <p:cNvSpPr/>
          <p:nvPr/>
        </p:nvSpPr>
        <p:spPr>
          <a:xfrm>
            <a:off x="426350" y="2325522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" name="Google Shape;173;p26">
            <a:extLst>
              <a:ext uri="{FF2B5EF4-FFF2-40B4-BE49-F238E27FC236}">
                <a16:creationId xmlns:a16="http://schemas.microsoft.com/office/drawing/2014/main" id="{264E5F39-508A-1B6C-818A-4BD5EF933471}"/>
              </a:ext>
            </a:extLst>
          </p:cNvPr>
          <p:cNvSpPr txBox="1"/>
          <p:nvPr/>
        </p:nvSpPr>
        <p:spPr>
          <a:xfrm>
            <a:off x="426350" y="280829"/>
            <a:ext cx="9079895" cy="393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3200">
                <a:latin typeface="EC Square Sans Cond Pro" panose="020B0506040000020004"/>
              </a:rPr>
              <a:t>Objectives of DCAT-AP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8E3332-C0EA-94F2-1465-E3617DC346AA}"/>
              </a:ext>
            </a:extLst>
          </p:cNvPr>
          <p:cNvCxnSpPr>
            <a:cxnSpLocks/>
          </p:cNvCxnSpPr>
          <p:nvPr/>
        </p:nvCxnSpPr>
        <p:spPr>
          <a:xfrm>
            <a:off x="281935" y="197289"/>
            <a:ext cx="0" cy="543247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pic>
        <p:nvPicPr>
          <p:cNvPr id="7" name="Picture Placeholder 2">
            <a:extLst>
              <a:ext uri="{FF2B5EF4-FFF2-40B4-BE49-F238E27FC236}">
                <a16:creationId xmlns:a16="http://schemas.microsoft.com/office/drawing/2014/main" id="{DD1886A5-3F86-02C0-E295-3905B47F4F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8" name="AutoShape 1">
            <a:extLst>
              <a:ext uri="{FF2B5EF4-FFF2-40B4-BE49-F238E27FC236}">
                <a16:creationId xmlns:a16="http://schemas.microsoft.com/office/drawing/2014/main" id="{DD1A9590-4C85-98BF-62A6-B2DCA3B7EB8E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47ABBC-7874-2351-F95A-D936C1D375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8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E76962-458B-4F24-A73B-F2E72FD89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75" y="1519358"/>
            <a:ext cx="5413744" cy="408532"/>
          </a:xfrm>
        </p:spPr>
        <p:txBody>
          <a:bodyPr>
            <a:normAutofit/>
          </a:bodyPr>
          <a:lstStyle/>
          <a:p>
            <a:pPr algn="ctr"/>
            <a:r>
              <a:rPr lang="en-GB" sz="1800" b="1">
                <a:latin typeface="EC Square Sans Cond Pro" panose="020B0506040000020004"/>
              </a:rPr>
              <a:t>Strategic benefits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461E68-5CBF-40ED-883C-398E07B5E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9588" y="2363424"/>
            <a:ext cx="4311503" cy="48024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effectLst/>
                <a:latin typeface="EC Square Sans Cond Pro" panose="020B0506040000020004"/>
              </a:rPr>
              <a:t>Able to base yourself</a:t>
            </a: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 on best practice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Less time/effort spent on the development of your own semantic assets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effectLst/>
                <a:latin typeface="EC Square Sans Cond Pro" panose="020B0506040000020004"/>
              </a:rPr>
              <a:t>Possibility to make your own national or domain specific extensions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Supports intra-domain and cross-domain interoperability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Create common understanding of core elements</a:t>
            </a:r>
          </a:p>
          <a:p>
            <a:pPr marL="0" indent="0">
              <a:buNone/>
            </a:pPr>
            <a:br>
              <a:rPr lang="en-GB" sz="1800">
                <a:solidFill>
                  <a:srgbClr val="000000"/>
                </a:solidFill>
                <a:effectLst/>
                <a:latin typeface="EC Square Sans Cond Pro" panose="020B0506040000020004"/>
              </a:rPr>
            </a:br>
            <a:endParaRPr lang="en-GB">
              <a:latin typeface="EC Square Sans Cond Pro" panose="020B0506040000020004"/>
            </a:endParaRPr>
          </a:p>
        </p:txBody>
      </p:sp>
      <p:sp>
        <p:nvSpPr>
          <p:cNvPr id="10" name="Shape 3938">
            <a:extLst>
              <a:ext uri="{FF2B5EF4-FFF2-40B4-BE49-F238E27FC236}">
                <a16:creationId xmlns:a16="http://schemas.microsoft.com/office/drawing/2014/main" id="{0C09E1A7-D5A6-4DC1-A2F4-E9D4AAB15C9C}"/>
              </a:ext>
            </a:extLst>
          </p:cNvPr>
          <p:cNvSpPr/>
          <p:nvPr/>
        </p:nvSpPr>
        <p:spPr>
          <a:xfrm>
            <a:off x="1177107" y="2293662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1" name="Shape 3938">
            <a:extLst>
              <a:ext uri="{FF2B5EF4-FFF2-40B4-BE49-F238E27FC236}">
                <a16:creationId xmlns:a16="http://schemas.microsoft.com/office/drawing/2014/main" id="{6CAC147F-92A9-4E6D-82E3-14CE9DA78803}"/>
              </a:ext>
            </a:extLst>
          </p:cNvPr>
          <p:cNvSpPr/>
          <p:nvPr/>
        </p:nvSpPr>
        <p:spPr>
          <a:xfrm>
            <a:off x="6621350" y="2363691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19C76862-BF9A-48FD-9801-04DAFD6F0B24}"/>
              </a:ext>
            </a:extLst>
          </p:cNvPr>
          <p:cNvSpPr txBox="1">
            <a:spLocks/>
          </p:cNvSpPr>
          <p:nvPr/>
        </p:nvSpPr>
        <p:spPr>
          <a:xfrm>
            <a:off x="7071337" y="2363425"/>
            <a:ext cx="4311503" cy="435133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Fully aligned with semantic technologies (semantic web, linked data, …)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Expressions in RDF &amp; JSON-LD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Validation service based on SHACL</a:t>
            </a:r>
          </a:p>
          <a:p>
            <a:pPr marL="0" indent="0">
              <a:buNone/>
            </a:pPr>
            <a:endParaRPr lang="en-GB" sz="16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r>
              <a:rPr lang="en-GB" sz="1600">
                <a:solidFill>
                  <a:srgbClr val="000000"/>
                </a:solidFill>
                <a:latin typeface="EC Square Sans Cond Pro" panose="020B0506040000020004"/>
              </a:rPr>
              <a:t>Automated processing of data</a:t>
            </a:r>
          </a:p>
          <a:p>
            <a:pPr marL="0" indent="0">
              <a:buNone/>
            </a:pPr>
            <a:endParaRPr lang="en-GB" sz="1800">
              <a:solidFill>
                <a:srgbClr val="000000"/>
              </a:solidFill>
              <a:latin typeface="EC Square Sans Cond Pro" panose="020B0506040000020004"/>
            </a:endParaRPr>
          </a:p>
          <a:p>
            <a:pPr marL="0" indent="0">
              <a:buNone/>
            </a:pPr>
            <a:br>
              <a:rPr lang="en-GB" sz="1800">
                <a:latin typeface="EC Square Sans Cond Pro" panose="020B0506040000020004"/>
              </a:rPr>
            </a:br>
            <a:endParaRPr lang="en-GB">
              <a:latin typeface="EC Square Sans Cond Pro" panose="020B0506040000020004"/>
            </a:endParaRPr>
          </a:p>
        </p:txBody>
      </p:sp>
      <p:sp>
        <p:nvSpPr>
          <p:cNvPr id="13" name="Shape 3938">
            <a:extLst>
              <a:ext uri="{FF2B5EF4-FFF2-40B4-BE49-F238E27FC236}">
                <a16:creationId xmlns:a16="http://schemas.microsoft.com/office/drawing/2014/main" id="{D47F2700-83FE-4981-8FA0-3863E351635B}"/>
              </a:ext>
            </a:extLst>
          </p:cNvPr>
          <p:cNvSpPr/>
          <p:nvPr/>
        </p:nvSpPr>
        <p:spPr>
          <a:xfrm>
            <a:off x="1177107" y="3013937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4" name="Shape 3938">
            <a:extLst>
              <a:ext uri="{FF2B5EF4-FFF2-40B4-BE49-F238E27FC236}">
                <a16:creationId xmlns:a16="http://schemas.microsoft.com/office/drawing/2014/main" id="{B12E5E24-F00E-49FC-9627-5DB1A0E27A10}"/>
              </a:ext>
            </a:extLst>
          </p:cNvPr>
          <p:cNvSpPr/>
          <p:nvPr/>
        </p:nvSpPr>
        <p:spPr>
          <a:xfrm>
            <a:off x="1177107" y="3950943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5" name="Shape 3938">
            <a:extLst>
              <a:ext uri="{FF2B5EF4-FFF2-40B4-BE49-F238E27FC236}">
                <a16:creationId xmlns:a16="http://schemas.microsoft.com/office/drawing/2014/main" id="{5BE3EBA5-6684-41B1-A738-01173E38543A}"/>
              </a:ext>
            </a:extLst>
          </p:cNvPr>
          <p:cNvSpPr/>
          <p:nvPr/>
        </p:nvSpPr>
        <p:spPr>
          <a:xfrm>
            <a:off x="6621350" y="3230995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8CC4C44C-8A35-4AD5-8449-041E1F689757}"/>
              </a:ext>
            </a:extLst>
          </p:cNvPr>
          <p:cNvSpPr txBox="1">
            <a:spLocks/>
          </p:cNvSpPr>
          <p:nvPr/>
        </p:nvSpPr>
        <p:spPr>
          <a:xfrm>
            <a:off x="5818819" y="1519358"/>
            <a:ext cx="5413744" cy="408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b="1">
                <a:latin typeface="EC Square Sans Cond Pro" panose="020B0506040000020004"/>
              </a:rPr>
              <a:t>Technical benefits</a:t>
            </a:r>
          </a:p>
        </p:txBody>
      </p:sp>
      <p:sp>
        <p:nvSpPr>
          <p:cNvPr id="17" name="Shape 3938">
            <a:extLst>
              <a:ext uri="{FF2B5EF4-FFF2-40B4-BE49-F238E27FC236}">
                <a16:creationId xmlns:a16="http://schemas.microsoft.com/office/drawing/2014/main" id="{86E22B32-DD95-4E83-97ED-20169083D0CC}"/>
              </a:ext>
            </a:extLst>
          </p:cNvPr>
          <p:cNvSpPr/>
          <p:nvPr/>
        </p:nvSpPr>
        <p:spPr>
          <a:xfrm>
            <a:off x="1177107" y="4822011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8" name="Shape 3938">
            <a:extLst>
              <a:ext uri="{FF2B5EF4-FFF2-40B4-BE49-F238E27FC236}">
                <a16:creationId xmlns:a16="http://schemas.microsoft.com/office/drawing/2014/main" id="{DC111188-E0F9-4EB0-AEF5-749194A19DB2}"/>
              </a:ext>
            </a:extLst>
          </p:cNvPr>
          <p:cNvSpPr/>
          <p:nvPr/>
        </p:nvSpPr>
        <p:spPr>
          <a:xfrm>
            <a:off x="1177107" y="5746552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19" name="Shape 3938">
            <a:extLst>
              <a:ext uri="{FF2B5EF4-FFF2-40B4-BE49-F238E27FC236}">
                <a16:creationId xmlns:a16="http://schemas.microsoft.com/office/drawing/2014/main" id="{D3E15D30-7F84-4FE7-B9EB-0444237D188D}"/>
              </a:ext>
            </a:extLst>
          </p:cNvPr>
          <p:cNvSpPr/>
          <p:nvPr/>
        </p:nvSpPr>
        <p:spPr>
          <a:xfrm>
            <a:off x="6625023" y="3944131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0" name="Shape 3938">
            <a:extLst>
              <a:ext uri="{FF2B5EF4-FFF2-40B4-BE49-F238E27FC236}">
                <a16:creationId xmlns:a16="http://schemas.microsoft.com/office/drawing/2014/main" id="{D7FD2291-6D4B-417A-B876-9819D346C054}"/>
              </a:ext>
            </a:extLst>
          </p:cNvPr>
          <p:cNvSpPr/>
          <p:nvPr/>
        </p:nvSpPr>
        <p:spPr>
          <a:xfrm>
            <a:off x="6621350" y="4657267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" name="Google Shape;173;p26">
            <a:extLst>
              <a:ext uri="{FF2B5EF4-FFF2-40B4-BE49-F238E27FC236}">
                <a16:creationId xmlns:a16="http://schemas.microsoft.com/office/drawing/2014/main" id="{B810616E-12BC-5565-6D27-19C8A61D9EF2}"/>
              </a:ext>
            </a:extLst>
          </p:cNvPr>
          <p:cNvSpPr txBox="1"/>
          <p:nvPr/>
        </p:nvSpPr>
        <p:spPr>
          <a:xfrm>
            <a:off x="426350" y="280829"/>
            <a:ext cx="9079895" cy="393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3200">
                <a:latin typeface="EC Square Sans Cond Pro" panose="020B0506040000020004"/>
              </a:rPr>
              <a:t>Benefits of DCAT-AP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1953467-E8E5-67CE-8CD0-08D0008F8FE6}"/>
              </a:ext>
            </a:extLst>
          </p:cNvPr>
          <p:cNvCxnSpPr>
            <a:cxnSpLocks/>
          </p:cNvCxnSpPr>
          <p:nvPr/>
        </p:nvCxnSpPr>
        <p:spPr>
          <a:xfrm>
            <a:off x="281935" y="197289"/>
            <a:ext cx="0" cy="543247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pic>
        <p:nvPicPr>
          <p:cNvPr id="7" name="Picture Placeholder 2">
            <a:extLst>
              <a:ext uri="{FF2B5EF4-FFF2-40B4-BE49-F238E27FC236}">
                <a16:creationId xmlns:a16="http://schemas.microsoft.com/office/drawing/2014/main" id="{D496B51C-4F24-D84F-3FF1-53E3CACC6A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8" name="AutoShape 1">
            <a:extLst>
              <a:ext uri="{FF2B5EF4-FFF2-40B4-BE49-F238E27FC236}">
                <a16:creationId xmlns:a16="http://schemas.microsoft.com/office/drawing/2014/main" id="{B10F7BC3-0162-3B40-EC3F-8833F73896BB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8A02504-8E5B-5917-BBDB-0A18C76E5C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7E62A-2369-F362-A41C-660239078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04;g1229ee4e861_0_36">
            <a:extLst>
              <a:ext uri="{FF2B5EF4-FFF2-40B4-BE49-F238E27FC236}">
                <a16:creationId xmlns:a16="http://schemas.microsoft.com/office/drawing/2014/main" id="{F9038256-916D-9E8C-B3E2-52E22C58568D}"/>
              </a:ext>
            </a:extLst>
          </p:cNvPr>
          <p:cNvSpPr/>
          <p:nvPr/>
        </p:nvSpPr>
        <p:spPr>
          <a:xfrm>
            <a:off x="924115" y="1376954"/>
            <a:ext cx="10238562" cy="2160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GB" sz="1600">
                <a:latin typeface="EC Square Sans Cond Pro" panose="020B0506040000020004"/>
              </a:rPr>
              <a:t>Interoperable Europe Solutions are solutions recommended by the Interoperable Europe Board</a:t>
            </a:r>
            <a:endParaRPr lang="en-US"/>
          </a:p>
          <a:p>
            <a:pPr>
              <a:lnSpc>
                <a:spcPct val="90000"/>
              </a:lnSpc>
              <a:spcBef>
                <a:spcPts val="800"/>
              </a:spcBef>
              <a:buSzPts val="1800"/>
            </a:pPr>
            <a:endParaRPr lang="en-GB" sz="1600">
              <a:solidFill>
                <a:srgbClr val="333333"/>
              </a:solidFill>
              <a:latin typeface="EC Square Sans Cond Pro" panose="020B0506040000020004"/>
            </a:endParaRPr>
          </a:p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GB" sz="1600">
                <a:solidFill>
                  <a:srgbClr val="333333"/>
                </a:solidFill>
                <a:latin typeface="EC Square Sans Cond Pro" panose="020B0506040000020004"/>
              </a:rPr>
              <a:t>They are highly reusable and match the Board's needs and priorities for building better interoperable digital public services</a:t>
            </a:r>
            <a:endParaRPr lang="en-GB"/>
          </a:p>
        </p:txBody>
      </p:sp>
      <p:sp>
        <p:nvSpPr>
          <p:cNvPr id="26" name="Shape 3938">
            <a:extLst>
              <a:ext uri="{FF2B5EF4-FFF2-40B4-BE49-F238E27FC236}">
                <a16:creationId xmlns:a16="http://schemas.microsoft.com/office/drawing/2014/main" id="{9369B3F1-6582-A225-693A-89F320B9A3F9}"/>
              </a:ext>
            </a:extLst>
          </p:cNvPr>
          <p:cNvSpPr/>
          <p:nvPr/>
        </p:nvSpPr>
        <p:spPr>
          <a:xfrm>
            <a:off x="426350" y="1326294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7" name="Shape 3938">
            <a:extLst>
              <a:ext uri="{FF2B5EF4-FFF2-40B4-BE49-F238E27FC236}">
                <a16:creationId xmlns:a16="http://schemas.microsoft.com/office/drawing/2014/main" id="{CE2C80A0-CA79-D6AF-18EA-F3FF13951CFD}"/>
              </a:ext>
            </a:extLst>
          </p:cNvPr>
          <p:cNvSpPr/>
          <p:nvPr/>
        </p:nvSpPr>
        <p:spPr>
          <a:xfrm>
            <a:off x="426350" y="1989879"/>
            <a:ext cx="408532" cy="40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9674" y="5053"/>
                </a:moveTo>
                <a:cubicBezTo>
                  <a:pt x="9585" y="4965"/>
                  <a:pt x="9462" y="4909"/>
                  <a:pt x="9327" y="4909"/>
                </a:cubicBezTo>
                <a:cubicBezTo>
                  <a:pt x="9056" y="4909"/>
                  <a:pt x="8836" y="5130"/>
                  <a:pt x="8836" y="5400"/>
                </a:cubicBezTo>
                <a:cubicBezTo>
                  <a:pt x="8836" y="5536"/>
                  <a:pt x="8891" y="5659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2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3" y="11059"/>
                  <a:pt x="14727" y="10936"/>
                  <a:pt x="14727" y="10800"/>
                </a:cubicBezTo>
                <a:cubicBezTo>
                  <a:pt x="14727" y="10665"/>
                  <a:pt x="14673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noFill/>
          <a:ln w="3175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38100" tIns="38100" rIns="38100" bIns="38100" anchor="ctr"/>
          <a:lstStyle/>
          <a:p>
            <a:endParaRPr lang="en-GB">
              <a:solidFill>
                <a:prstClr val="black"/>
              </a:solidFill>
              <a:latin typeface="EC Square Sans Cond Pro" panose="020B0506040000020004"/>
            </a:endParaRPr>
          </a:p>
        </p:txBody>
      </p:sp>
      <p:sp>
        <p:nvSpPr>
          <p:cNvPr id="2" name="Google Shape;173;p26">
            <a:extLst>
              <a:ext uri="{FF2B5EF4-FFF2-40B4-BE49-F238E27FC236}">
                <a16:creationId xmlns:a16="http://schemas.microsoft.com/office/drawing/2014/main" id="{A2514CF9-94DB-DDA7-3D9F-5FE0B85AAD24}"/>
              </a:ext>
            </a:extLst>
          </p:cNvPr>
          <p:cNvSpPr txBox="1"/>
          <p:nvPr/>
        </p:nvSpPr>
        <p:spPr>
          <a:xfrm>
            <a:off x="426350" y="280829"/>
            <a:ext cx="9079895" cy="393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80000"/>
              </a:lnSpc>
            </a:pPr>
            <a:r>
              <a:rPr lang="en-GB" sz="3200">
                <a:latin typeface="EC Square Sans Cond Pro" panose="020B0506040000020004"/>
              </a:rPr>
              <a:t>DCAT-AP as an Interoperable Europe Solution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280BBC2-65FF-038A-888D-D2874E3D3A46}"/>
              </a:ext>
            </a:extLst>
          </p:cNvPr>
          <p:cNvCxnSpPr>
            <a:cxnSpLocks/>
          </p:cNvCxnSpPr>
          <p:nvPr/>
        </p:nvCxnSpPr>
        <p:spPr>
          <a:xfrm>
            <a:off x="281935" y="197289"/>
            <a:ext cx="0" cy="543247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  <p:pic>
        <p:nvPicPr>
          <p:cNvPr id="7" name="Picture Placeholder 2">
            <a:extLst>
              <a:ext uri="{FF2B5EF4-FFF2-40B4-BE49-F238E27FC236}">
                <a16:creationId xmlns:a16="http://schemas.microsoft.com/office/drawing/2014/main" id="{422BDAAD-E6AA-4977-C64E-C8235BEFA4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6" b="16956"/>
          <a:stretch>
            <a:fillRect/>
          </a:stretch>
        </p:blipFill>
        <p:spPr>
          <a:xfrm>
            <a:off x="10047652" y="-570237"/>
            <a:ext cx="2318083" cy="2379681"/>
          </a:xfrm>
          <a:custGeom>
            <a:avLst/>
            <a:gdLst>
              <a:gd name="connsiteX0" fmla="*/ 0 w 8116779"/>
              <a:gd name="connsiteY0" fmla="*/ 1301629 h 4419704"/>
              <a:gd name="connsiteX1" fmla="*/ 1864712 w 8116779"/>
              <a:gd name="connsiteY1" fmla="*/ 1301629 h 4419704"/>
              <a:gd name="connsiteX2" fmla="*/ 1864712 w 8116779"/>
              <a:gd name="connsiteY2" fmla="*/ 3118073 h 4419704"/>
              <a:gd name="connsiteX3" fmla="*/ 0 w 8116779"/>
              <a:gd name="connsiteY3" fmla="*/ 3118073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1301629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0 w 8116779"/>
              <a:gd name="connsiteY3" fmla="*/ 1301629 h 4419704"/>
              <a:gd name="connsiteX4" fmla="*/ 6799278 w 8116779"/>
              <a:gd name="connsiteY4" fmla="*/ 0 h 4419704"/>
              <a:gd name="connsiteX5" fmla="*/ 6880799 w 8116779"/>
              <a:gd name="connsiteY5" fmla="*/ 0 h 4419704"/>
              <a:gd name="connsiteX6" fmla="*/ 6908107 w 8116779"/>
              <a:gd name="connsiteY6" fmla="*/ 3274 h 4419704"/>
              <a:gd name="connsiteX7" fmla="*/ 7102842 w 8116779"/>
              <a:gd name="connsiteY7" fmla="*/ 26396 h 4419704"/>
              <a:gd name="connsiteX8" fmla="*/ 7597553 w 8116779"/>
              <a:gd name="connsiteY8" fmla="*/ 291168 h 4419704"/>
              <a:gd name="connsiteX9" fmla="*/ 7837931 w 8116779"/>
              <a:gd name="connsiteY9" fmla="*/ 629807 h 4419704"/>
              <a:gd name="connsiteX10" fmla="*/ 8005359 w 8116779"/>
              <a:gd name="connsiteY10" fmla="*/ 1103903 h 4419704"/>
              <a:gd name="connsiteX11" fmla="*/ 8076516 w 8116779"/>
              <a:gd name="connsiteY11" fmla="*/ 1510680 h 4419704"/>
              <a:gd name="connsiteX12" fmla="*/ 8104819 w 8116779"/>
              <a:gd name="connsiteY12" fmla="*/ 1839293 h 4419704"/>
              <a:gd name="connsiteX13" fmla="*/ 8114786 w 8116779"/>
              <a:gd name="connsiteY13" fmla="*/ 2165449 h 4419704"/>
              <a:gd name="connsiteX14" fmla="*/ 8116779 w 8116779"/>
              <a:gd name="connsiteY14" fmla="*/ 2182025 h 4419704"/>
              <a:gd name="connsiteX15" fmla="*/ 8116779 w 8116779"/>
              <a:gd name="connsiteY15" fmla="*/ 2237680 h 4419704"/>
              <a:gd name="connsiteX16" fmla="*/ 8114786 w 8116779"/>
              <a:gd name="connsiteY16" fmla="*/ 2261619 h 4419704"/>
              <a:gd name="connsiteX17" fmla="*/ 8098840 w 8116779"/>
              <a:gd name="connsiteY17" fmla="*/ 2676581 h 4419704"/>
              <a:gd name="connsiteX18" fmla="*/ 8035059 w 8116779"/>
              <a:gd name="connsiteY18" fmla="*/ 3176458 h 4419704"/>
              <a:gd name="connsiteX19" fmla="*/ 7905501 w 8116779"/>
              <a:gd name="connsiteY19" fmla="*/ 3636229 h 4419704"/>
              <a:gd name="connsiteX20" fmla="*/ 7690435 w 8116779"/>
              <a:gd name="connsiteY20" fmla="*/ 4021930 h 4419704"/>
              <a:gd name="connsiteX21" fmla="*/ 7183567 w 8116779"/>
              <a:gd name="connsiteY21" fmla="*/ 4369574 h 4419704"/>
              <a:gd name="connsiteX22" fmla="*/ 6937605 w 8116779"/>
              <a:gd name="connsiteY22" fmla="*/ 4412746 h 4419704"/>
              <a:gd name="connsiteX23" fmla="*/ 6884587 w 8116779"/>
              <a:gd name="connsiteY23" fmla="*/ 4419704 h 4419704"/>
              <a:gd name="connsiteX24" fmla="*/ 6799278 w 8116779"/>
              <a:gd name="connsiteY24" fmla="*/ 4419704 h 4419704"/>
              <a:gd name="connsiteX25" fmla="*/ 6764597 w 8116779"/>
              <a:gd name="connsiteY25" fmla="*/ 4414180 h 4419704"/>
              <a:gd name="connsiteX26" fmla="*/ 6365957 w 8116779"/>
              <a:gd name="connsiteY26" fmla="*/ 4350749 h 4419704"/>
              <a:gd name="connsiteX27" fmla="*/ 5846930 w 8116779"/>
              <a:gd name="connsiteY27" fmla="*/ 4169049 h 4419704"/>
              <a:gd name="connsiteX28" fmla="*/ 5137152 w 8116779"/>
              <a:gd name="connsiteY28" fmla="*/ 3798490 h 4419704"/>
              <a:gd name="connsiteX29" fmla="*/ 4502121 w 8116779"/>
              <a:gd name="connsiteY29" fmla="*/ 3354883 h 4419704"/>
              <a:gd name="connsiteX30" fmla="*/ 4130192 w 8116779"/>
              <a:gd name="connsiteY30" fmla="*/ 2985347 h 4419704"/>
              <a:gd name="connsiteX31" fmla="*/ 3906953 w 8116779"/>
              <a:gd name="connsiteY31" fmla="*/ 2629927 h 4419704"/>
              <a:gd name="connsiteX32" fmla="*/ 3817859 w 8116779"/>
              <a:gd name="connsiteY32" fmla="*/ 2298246 h 4419704"/>
              <a:gd name="connsiteX33" fmla="*/ 3811479 w 8116779"/>
              <a:gd name="connsiteY33" fmla="*/ 2241363 h 4419704"/>
              <a:gd name="connsiteX34" fmla="*/ 3811479 w 8116779"/>
              <a:gd name="connsiteY34" fmla="*/ 2174659 h 4419704"/>
              <a:gd name="connsiteX35" fmla="*/ 3814470 w 8116779"/>
              <a:gd name="connsiteY35" fmla="*/ 2158288 h 4419704"/>
              <a:gd name="connsiteX36" fmla="*/ 3825034 w 8116779"/>
              <a:gd name="connsiteY36" fmla="*/ 2060687 h 4419704"/>
              <a:gd name="connsiteX37" fmla="*/ 3950207 w 8116779"/>
              <a:gd name="connsiteY37" fmla="*/ 1696061 h 4419704"/>
              <a:gd name="connsiteX38" fmla="*/ 4246992 w 8116779"/>
              <a:gd name="connsiteY38" fmla="*/ 1297060 h 4419704"/>
              <a:gd name="connsiteX39" fmla="*/ 4653605 w 8116779"/>
              <a:gd name="connsiteY39" fmla="*/ 940210 h 4419704"/>
              <a:gd name="connsiteX40" fmla="*/ 5725146 w 8116779"/>
              <a:gd name="connsiteY40" fmla="*/ 301195 h 4419704"/>
              <a:gd name="connsiteX41" fmla="*/ 6351607 w 8116779"/>
              <a:gd name="connsiteY41" fmla="*/ 68750 h 4419704"/>
              <a:gd name="connsiteX42" fmla="*/ 6777552 w 8116779"/>
              <a:gd name="connsiteY42" fmla="*/ 3069 h 4419704"/>
              <a:gd name="connsiteX43" fmla="*/ 6799278 w 8116779"/>
              <a:gd name="connsiteY43" fmla="*/ 0 h 4419704"/>
              <a:gd name="connsiteX0" fmla="*/ 0 w 8116779"/>
              <a:gd name="connsiteY0" fmla="*/ 3118073 h 4419704"/>
              <a:gd name="connsiteX1" fmla="*/ 1864712 w 8116779"/>
              <a:gd name="connsiteY1" fmla="*/ 3118073 h 4419704"/>
              <a:gd name="connsiteX2" fmla="*/ 0 w 8116779"/>
              <a:gd name="connsiteY2" fmla="*/ 3118073 h 4419704"/>
              <a:gd name="connsiteX3" fmla="*/ 6799278 w 8116779"/>
              <a:gd name="connsiteY3" fmla="*/ 0 h 4419704"/>
              <a:gd name="connsiteX4" fmla="*/ 6880799 w 8116779"/>
              <a:gd name="connsiteY4" fmla="*/ 0 h 4419704"/>
              <a:gd name="connsiteX5" fmla="*/ 6908107 w 8116779"/>
              <a:gd name="connsiteY5" fmla="*/ 3274 h 4419704"/>
              <a:gd name="connsiteX6" fmla="*/ 7102842 w 8116779"/>
              <a:gd name="connsiteY6" fmla="*/ 26396 h 4419704"/>
              <a:gd name="connsiteX7" fmla="*/ 7597553 w 8116779"/>
              <a:gd name="connsiteY7" fmla="*/ 291168 h 4419704"/>
              <a:gd name="connsiteX8" fmla="*/ 7837931 w 8116779"/>
              <a:gd name="connsiteY8" fmla="*/ 629807 h 4419704"/>
              <a:gd name="connsiteX9" fmla="*/ 8005359 w 8116779"/>
              <a:gd name="connsiteY9" fmla="*/ 1103903 h 4419704"/>
              <a:gd name="connsiteX10" fmla="*/ 8076516 w 8116779"/>
              <a:gd name="connsiteY10" fmla="*/ 1510680 h 4419704"/>
              <a:gd name="connsiteX11" fmla="*/ 8104819 w 8116779"/>
              <a:gd name="connsiteY11" fmla="*/ 1839293 h 4419704"/>
              <a:gd name="connsiteX12" fmla="*/ 8114786 w 8116779"/>
              <a:gd name="connsiteY12" fmla="*/ 2165449 h 4419704"/>
              <a:gd name="connsiteX13" fmla="*/ 8116779 w 8116779"/>
              <a:gd name="connsiteY13" fmla="*/ 2182025 h 4419704"/>
              <a:gd name="connsiteX14" fmla="*/ 8116779 w 8116779"/>
              <a:gd name="connsiteY14" fmla="*/ 2237680 h 4419704"/>
              <a:gd name="connsiteX15" fmla="*/ 8114786 w 8116779"/>
              <a:gd name="connsiteY15" fmla="*/ 2261619 h 4419704"/>
              <a:gd name="connsiteX16" fmla="*/ 8098840 w 8116779"/>
              <a:gd name="connsiteY16" fmla="*/ 2676581 h 4419704"/>
              <a:gd name="connsiteX17" fmla="*/ 8035059 w 8116779"/>
              <a:gd name="connsiteY17" fmla="*/ 3176458 h 4419704"/>
              <a:gd name="connsiteX18" fmla="*/ 7905501 w 8116779"/>
              <a:gd name="connsiteY18" fmla="*/ 3636229 h 4419704"/>
              <a:gd name="connsiteX19" fmla="*/ 7690435 w 8116779"/>
              <a:gd name="connsiteY19" fmla="*/ 4021930 h 4419704"/>
              <a:gd name="connsiteX20" fmla="*/ 7183567 w 8116779"/>
              <a:gd name="connsiteY20" fmla="*/ 4369574 h 4419704"/>
              <a:gd name="connsiteX21" fmla="*/ 6937605 w 8116779"/>
              <a:gd name="connsiteY21" fmla="*/ 4412746 h 4419704"/>
              <a:gd name="connsiteX22" fmla="*/ 6884587 w 8116779"/>
              <a:gd name="connsiteY22" fmla="*/ 4419704 h 4419704"/>
              <a:gd name="connsiteX23" fmla="*/ 6799278 w 8116779"/>
              <a:gd name="connsiteY23" fmla="*/ 4419704 h 4419704"/>
              <a:gd name="connsiteX24" fmla="*/ 6764597 w 8116779"/>
              <a:gd name="connsiteY24" fmla="*/ 4414180 h 4419704"/>
              <a:gd name="connsiteX25" fmla="*/ 6365957 w 8116779"/>
              <a:gd name="connsiteY25" fmla="*/ 4350749 h 4419704"/>
              <a:gd name="connsiteX26" fmla="*/ 5846930 w 8116779"/>
              <a:gd name="connsiteY26" fmla="*/ 4169049 h 4419704"/>
              <a:gd name="connsiteX27" fmla="*/ 5137152 w 8116779"/>
              <a:gd name="connsiteY27" fmla="*/ 3798490 h 4419704"/>
              <a:gd name="connsiteX28" fmla="*/ 4502121 w 8116779"/>
              <a:gd name="connsiteY28" fmla="*/ 3354883 h 4419704"/>
              <a:gd name="connsiteX29" fmla="*/ 4130192 w 8116779"/>
              <a:gd name="connsiteY29" fmla="*/ 2985347 h 4419704"/>
              <a:gd name="connsiteX30" fmla="*/ 3906953 w 8116779"/>
              <a:gd name="connsiteY30" fmla="*/ 2629927 h 4419704"/>
              <a:gd name="connsiteX31" fmla="*/ 3817859 w 8116779"/>
              <a:gd name="connsiteY31" fmla="*/ 2298246 h 4419704"/>
              <a:gd name="connsiteX32" fmla="*/ 3811479 w 8116779"/>
              <a:gd name="connsiteY32" fmla="*/ 2241363 h 4419704"/>
              <a:gd name="connsiteX33" fmla="*/ 3811479 w 8116779"/>
              <a:gd name="connsiteY33" fmla="*/ 2174659 h 4419704"/>
              <a:gd name="connsiteX34" fmla="*/ 3814470 w 8116779"/>
              <a:gd name="connsiteY34" fmla="*/ 2158288 h 4419704"/>
              <a:gd name="connsiteX35" fmla="*/ 3825034 w 8116779"/>
              <a:gd name="connsiteY35" fmla="*/ 2060687 h 4419704"/>
              <a:gd name="connsiteX36" fmla="*/ 3950207 w 8116779"/>
              <a:gd name="connsiteY36" fmla="*/ 1696061 h 4419704"/>
              <a:gd name="connsiteX37" fmla="*/ 4246992 w 8116779"/>
              <a:gd name="connsiteY37" fmla="*/ 1297060 h 4419704"/>
              <a:gd name="connsiteX38" fmla="*/ 4653605 w 8116779"/>
              <a:gd name="connsiteY38" fmla="*/ 940210 h 4419704"/>
              <a:gd name="connsiteX39" fmla="*/ 5725146 w 8116779"/>
              <a:gd name="connsiteY39" fmla="*/ 301195 h 4419704"/>
              <a:gd name="connsiteX40" fmla="*/ 6351607 w 8116779"/>
              <a:gd name="connsiteY40" fmla="*/ 68750 h 4419704"/>
              <a:gd name="connsiteX41" fmla="*/ 6777552 w 8116779"/>
              <a:gd name="connsiteY41" fmla="*/ 3069 h 4419704"/>
              <a:gd name="connsiteX42" fmla="*/ 6799278 w 8116779"/>
              <a:gd name="connsiteY42" fmla="*/ 0 h 4419704"/>
              <a:gd name="connsiteX0" fmla="*/ 2987799 w 4305300"/>
              <a:gd name="connsiteY0" fmla="*/ 0 h 4419704"/>
              <a:gd name="connsiteX1" fmla="*/ 3069320 w 4305300"/>
              <a:gd name="connsiteY1" fmla="*/ 0 h 4419704"/>
              <a:gd name="connsiteX2" fmla="*/ 3096628 w 4305300"/>
              <a:gd name="connsiteY2" fmla="*/ 3274 h 4419704"/>
              <a:gd name="connsiteX3" fmla="*/ 3291363 w 4305300"/>
              <a:gd name="connsiteY3" fmla="*/ 26396 h 4419704"/>
              <a:gd name="connsiteX4" fmla="*/ 3786074 w 4305300"/>
              <a:gd name="connsiteY4" fmla="*/ 291168 h 4419704"/>
              <a:gd name="connsiteX5" fmla="*/ 4026452 w 4305300"/>
              <a:gd name="connsiteY5" fmla="*/ 629807 h 4419704"/>
              <a:gd name="connsiteX6" fmla="*/ 4193880 w 4305300"/>
              <a:gd name="connsiteY6" fmla="*/ 1103903 h 4419704"/>
              <a:gd name="connsiteX7" fmla="*/ 4265037 w 4305300"/>
              <a:gd name="connsiteY7" fmla="*/ 1510680 h 4419704"/>
              <a:gd name="connsiteX8" fmla="*/ 4293340 w 4305300"/>
              <a:gd name="connsiteY8" fmla="*/ 1839293 h 4419704"/>
              <a:gd name="connsiteX9" fmla="*/ 4303307 w 4305300"/>
              <a:gd name="connsiteY9" fmla="*/ 2165449 h 4419704"/>
              <a:gd name="connsiteX10" fmla="*/ 4305300 w 4305300"/>
              <a:gd name="connsiteY10" fmla="*/ 2182025 h 4419704"/>
              <a:gd name="connsiteX11" fmla="*/ 4305300 w 4305300"/>
              <a:gd name="connsiteY11" fmla="*/ 2237680 h 4419704"/>
              <a:gd name="connsiteX12" fmla="*/ 4303307 w 4305300"/>
              <a:gd name="connsiteY12" fmla="*/ 2261619 h 4419704"/>
              <a:gd name="connsiteX13" fmla="*/ 4287361 w 4305300"/>
              <a:gd name="connsiteY13" fmla="*/ 2676581 h 4419704"/>
              <a:gd name="connsiteX14" fmla="*/ 4223580 w 4305300"/>
              <a:gd name="connsiteY14" fmla="*/ 3176458 h 4419704"/>
              <a:gd name="connsiteX15" fmla="*/ 4094022 w 4305300"/>
              <a:gd name="connsiteY15" fmla="*/ 3636229 h 4419704"/>
              <a:gd name="connsiteX16" fmla="*/ 3878956 w 4305300"/>
              <a:gd name="connsiteY16" fmla="*/ 4021930 h 4419704"/>
              <a:gd name="connsiteX17" fmla="*/ 3372088 w 4305300"/>
              <a:gd name="connsiteY17" fmla="*/ 4369574 h 4419704"/>
              <a:gd name="connsiteX18" fmla="*/ 3126126 w 4305300"/>
              <a:gd name="connsiteY18" fmla="*/ 4412746 h 4419704"/>
              <a:gd name="connsiteX19" fmla="*/ 3073108 w 4305300"/>
              <a:gd name="connsiteY19" fmla="*/ 4419704 h 4419704"/>
              <a:gd name="connsiteX20" fmla="*/ 2987799 w 4305300"/>
              <a:gd name="connsiteY20" fmla="*/ 4419704 h 4419704"/>
              <a:gd name="connsiteX21" fmla="*/ 2953118 w 4305300"/>
              <a:gd name="connsiteY21" fmla="*/ 4414180 h 4419704"/>
              <a:gd name="connsiteX22" fmla="*/ 2554478 w 4305300"/>
              <a:gd name="connsiteY22" fmla="*/ 4350749 h 4419704"/>
              <a:gd name="connsiteX23" fmla="*/ 2035451 w 4305300"/>
              <a:gd name="connsiteY23" fmla="*/ 4169049 h 4419704"/>
              <a:gd name="connsiteX24" fmla="*/ 1325673 w 4305300"/>
              <a:gd name="connsiteY24" fmla="*/ 3798490 h 4419704"/>
              <a:gd name="connsiteX25" fmla="*/ 690642 w 4305300"/>
              <a:gd name="connsiteY25" fmla="*/ 3354883 h 4419704"/>
              <a:gd name="connsiteX26" fmla="*/ 318713 w 4305300"/>
              <a:gd name="connsiteY26" fmla="*/ 2985347 h 4419704"/>
              <a:gd name="connsiteX27" fmla="*/ 95474 w 4305300"/>
              <a:gd name="connsiteY27" fmla="*/ 2629927 h 4419704"/>
              <a:gd name="connsiteX28" fmla="*/ 6380 w 4305300"/>
              <a:gd name="connsiteY28" fmla="*/ 2298246 h 4419704"/>
              <a:gd name="connsiteX29" fmla="*/ 0 w 4305300"/>
              <a:gd name="connsiteY29" fmla="*/ 2241363 h 4419704"/>
              <a:gd name="connsiteX30" fmla="*/ 0 w 4305300"/>
              <a:gd name="connsiteY30" fmla="*/ 2174659 h 4419704"/>
              <a:gd name="connsiteX31" fmla="*/ 2991 w 4305300"/>
              <a:gd name="connsiteY31" fmla="*/ 2158288 h 4419704"/>
              <a:gd name="connsiteX32" fmla="*/ 13555 w 4305300"/>
              <a:gd name="connsiteY32" fmla="*/ 2060687 h 4419704"/>
              <a:gd name="connsiteX33" fmla="*/ 138728 w 4305300"/>
              <a:gd name="connsiteY33" fmla="*/ 1696061 h 4419704"/>
              <a:gd name="connsiteX34" fmla="*/ 435513 w 4305300"/>
              <a:gd name="connsiteY34" fmla="*/ 1297060 h 4419704"/>
              <a:gd name="connsiteX35" fmla="*/ 842126 w 4305300"/>
              <a:gd name="connsiteY35" fmla="*/ 940210 h 4419704"/>
              <a:gd name="connsiteX36" fmla="*/ 1913667 w 4305300"/>
              <a:gd name="connsiteY36" fmla="*/ 301195 h 4419704"/>
              <a:gd name="connsiteX37" fmla="*/ 2540128 w 4305300"/>
              <a:gd name="connsiteY37" fmla="*/ 68750 h 4419704"/>
              <a:gd name="connsiteX38" fmla="*/ 2966073 w 4305300"/>
              <a:gd name="connsiteY38" fmla="*/ 3069 h 4419704"/>
              <a:gd name="connsiteX39" fmla="*/ 2987799 w 4305300"/>
              <a:gd name="connsiteY39" fmla="*/ 0 h 4419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05300" h="4419704">
                <a:moveTo>
                  <a:pt x="2987799" y="0"/>
                </a:moveTo>
                <a:lnTo>
                  <a:pt x="3069320" y="0"/>
                </a:lnTo>
                <a:cubicBezTo>
                  <a:pt x="3078490" y="1227"/>
                  <a:pt x="3087458" y="3274"/>
                  <a:pt x="3096628" y="3274"/>
                </a:cubicBezTo>
                <a:cubicBezTo>
                  <a:pt x="3162402" y="3478"/>
                  <a:pt x="3227182" y="12686"/>
                  <a:pt x="3291363" y="26396"/>
                </a:cubicBezTo>
                <a:cubicBezTo>
                  <a:pt x="3481912" y="66704"/>
                  <a:pt x="3647346" y="154076"/>
                  <a:pt x="3786074" y="291168"/>
                </a:cubicBezTo>
                <a:cubicBezTo>
                  <a:pt x="3885932" y="389999"/>
                  <a:pt x="3963466" y="504786"/>
                  <a:pt x="4026452" y="629807"/>
                </a:cubicBezTo>
                <a:cubicBezTo>
                  <a:pt x="4102393" y="780815"/>
                  <a:pt x="4154615" y="940005"/>
                  <a:pt x="4193880" y="1103903"/>
                </a:cubicBezTo>
                <a:cubicBezTo>
                  <a:pt x="4225772" y="1238130"/>
                  <a:pt x="4248494" y="1373790"/>
                  <a:pt x="4265037" y="1510680"/>
                </a:cubicBezTo>
                <a:cubicBezTo>
                  <a:pt x="4278392" y="1619943"/>
                  <a:pt x="4288558" y="1729618"/>
                  <a:pt x="4293340" y="1839293"/>
                </a:cubicBezTo>
                <a:cubicBezTo>
                  <a:pt x="4298324" y="1948148"/>
                  <a:pt x="4300119" y="2056799"/>
                  <a:pt x="4303307" y="2165449"/>
                </a:cubicBezTo>
                <a:cubicBezTo>
                  <a:pt x="4303506" y="2170974"/>
                  <a:pt x="4304702" y="2176500"/>
                  <a:pt x="4305300" y="2182025"/>
                </a:cubicBezTo>
                <a:lnTo>
                  <a:pt x="4305300" y="2237680"/>
                </a:lnTo>
                <a:cubicBezTo>
                  <a:pt x="4304702" y="2245660"/>
                  <a:pt x="4303506" y="2253640"/>
                  <a:pt x="4303307" y="2261619"/>
                </a:cubicBezTo>
                <a:cubicBezTo>
                  <a:pt x="4301911" y="2399940"/>
                  <a:pt x="4297327" y="2538465"/>
                  <a:pt x="4287361" y="2676581"/>
                </a:cubicBezTo>
                <a:cubicBezTo>
                  <a:pt x="4275004" y="2844365"/>
                  <a:pt x="4255270" y="3011333"/>
                  <a:pt x="4223580" y="3176458"/>
                </a:cubicBezTo>
                <a:cubicBezTo>
                  <a:pt x="4193283" y="3333397"/>
                  <a:pt x="4152622" y="3487270"/>
                  <a:pt x="4094022" y="3636229"/>
                </a:cubicBezTo>
                <a:cubicBezTo>
                  <a:pt x="4039608" y="3774345"/>
                  <a:pt x="3971240" y="3904686"/>
                  <a:pt x="3878956" y="4021930"/>
                </a:cubicBezTo>
                <a:cubicBezTo>
                  <a:pt x="3746209" y="4190330"/>
                  <a:pt x="3579180" y="4309007"/>
                  <a:pt x="3372088" y="4369574"/>
                </a:cubicBezTo>
                <a:cubicBezTo>
                  <a:pt x="3291761" y="4393104"/>
                  <a:pt x="3209640" y="4407019"/>
                  <a:pt x="3126126" y="4412746"/>
                </a:cubicBezTo>
                <a:cubicBezTo>
                  <a:pt x="3108386" y="4413975"/>
                  <a:pt x="3090848" y="4417248"/>
                  <a:pt x="3073108" y="4419704"/>
                </a:cubicBezTo>
                <a:lnTo>
                  <a:pt x="2987799" y="4419704"/>
                </a:lnTo>
                <a:cubicBezTo>
                  <a:pt x="2976238" y="4417863"/>
                  <a:pt x="2964878" y="4414792"/>
                  <a:pt x="2953118" y="4414180"/>
                </a:cubicBezTo>
                <a:cubicBezTo>
                  <a:pt x="2818178" y="4407019"/>
                  <a:pt x="2685432" y="4384101"/>
                  <a:pt x="2554478" y="4350749"/>
                </a:cubicBezTo>
                <a:cubicBezTo>
                  <a:pt x="2376287" y="4305324"/>
                  <a:pt x="2203876" y="4242506"/>
                  <a:pt x="2035451" y="4169049"/>
                </a:cubicBezTo>
                <a:cubicBezTo>
                  <a:pt x="1790089" y="4062445"/>
                  <a:pt x="1554892" y="3936197"/>
                  <a:pt x="1325673" y="3798490"/>
                </a:cubicBezTo>
                <a:cubicBezTo>
                  <a:pt x="1103832" y="3665080"/>
                  <a:pt x="889762" y="3520622"/>
                  <a:pt x="690642" y="3354883"/>
                </a:cubicBezTo>
                <a:cubicBezTo>
                  <a:pt x="555903" y="3242549"/>
                  <a:pt x="429534" y="3121620"/>
                  <a:pt x="318713" y="2985347"/>
                </a:cubicBezTo>
                <a:cubicBezTo>
                  <a:pt x="229616" y="2876082"/>
                  <a:pt x="152680" y="2759041"/>
                  <a:pt x="95474" y="2629927"/>
                </a:cubicBezTo>
                <a:cubicBezTo>
                  <a:pt x="48634" y="2523938"/>
                  <a:pt x="17342" y="2413853"/>
                  <a:pt x="6380" y="2298246"/>
                </a:cubicBezTo>
                <a:cubicBezTo>
                  <a:pt x="4586" y="2279217"/>
                  <a:pt x="2193" y="2260392"/>
                  <a:pt x="0" y="2241363"/>
                </a:cubicBezTo>
                <a:lnTo>
                  <a:pt x="0" y="2174659"/>
                </a:lnTo>
                <a:cubicBezTo>
                  <a:pt x="998" y="2169132"/>
                  <a:pt x="2591" y="2163813"/>
                  <a:pt x="2991" y="2158288"/>
                </a:cubicBezTo>
                <a:cubicBezTo>
                  <a:pt x="6577" y="2125756"/>
                  <a:pt x="8572" y="2093016"/>
                  <a:pt x="13555" y="2060687"/>
                </a:cubicBezTo>
                <a:cubicBezTo>
                  <a:pt x="32888" y="1931575"/>
                  <a:pt x="77137" y="1810851"/>
                  <a:pt x="138728" y="1696061"/>
                </a:cubicBezTo>
                <a:cubicBezTo>
                  <a:pt x="217857" y="1548532"/>
                  <a:pt x="320306" y="1417988"/>
                  <a:pt x="435513" y="1297060"/>
                </a:cubicBezTo>
                <a:cubicBezTo>
                  <a:pt x="560288" y="1165901"/>
                  <a:pt x="697219" y="1048246"/>
                  <a:pt x="842126" y="940210"/>
                </a:cubicBezTo>
                <a:cubicBezTo>
                  <a:pt x="1177181" y="690170"/>
                  <a:pt x="1536155" y="480029"/>
                  <a:pt x="1913667" y="301195"/>
                </a:cubicBezTo>
                <a:cubicBezTo>
                  <a:pt x="2115775" y="205435"/>
                  <a:pt x="2323467" y="124611"/>
                  <a:pt x="2540128" y="68750"/>
                </a:cubicBezTo>
                <a:cubicBezTo>
                  <a:pt x="2679850" y="32534"/>
                  <a:pt x="2821168" y="5525"/>
                  <a:pt x="2966073" y="3069"/>
                </a:cubicBezTo>
                <a:cubicBezTo>
                  <a:pt x="2973448" y="2863"/>
                  <a:pt x="2980623" y="1022"/>
                  <a:pt x="2987799" y="0"/>
                </a:cubicBezTo>
                <a:close/>
              </a:path>
            </a:pathLst>
          </a:custGeom>
        </p:spPr>
      </p:pic>
      <p:sp>
        <p:nvSpPr>
          <p:cNvPr id="8" name="AutoShape 1">
            <a:extLst>
              <a:ext uri="{FF2B5EF4-FFF2-40B4-BE49-F238E27FC236}">
                <a16:creationId xmlns:a16="http://schemas.microsoft.com/office/drawing/2014/main" id="{307FC2CD-8EFE-976B-F388-43A4B383127B}"/>
              </a:ext>
            </a:extLst>
          </p:cNvPr>
          <p:cNvSpPr>
            <a:spLocks/>
          </p:cNvSpPr>
          <p:nvPr/>
        </p:nvSpPr>
        <p:spPr bwMode="auto">
          <a:xfrm rot="16200000">
            <a:off x="9905794" y="133305"/>
            <a:ext cx="1440036" cy="15837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7">
              <a:buClrTx/>
              <a:defRPr/>
            </a:pPr>
            <a:endParaRPr lang="en-US" sz="1800" kern="1200">
              <a:latin typeface="EC Square Sans Pro" panose="020B0506040000020004" pitchFamily="34" charset="0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1FF4F7B-C27E-36C1-01DF-87A2832D34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233" y="6313020"/>
            <a:ext cx="1432463" cy="376058"/>
          </a:xfrm>
          <a:prstGeom prst="rect">
            <a:avLst/>
          </a:prstGeom>
        </p:spPr>
      </p:pic>
      <p:pic>
        <p:nvPicPr>
          <p:cNvPr id="3" name="Picture 2" descr="Visual">
            <a:extLst>
              <a:ext uri="{FF2B5EF4-FFF2-40B4-BE49-F238E27FC236}">
                <a16:creationId xmlns:a16="http://schemas.microsoft.com/office/drawing/2014/main" id="{42398F36-21C9-5F76-2A95-92566FE0FB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" y="2911931"/>
            <a:ext cx="12199259" cy="394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68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885AD4-CF3C-C28A-AF33-FE0311290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B135134-FBE3-545E-D5A6-BF326F3350B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8" b="8988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7ABD5CF-768C-1619-7979-280ED95D4AD4}"/>
              </a:ext>
            </a:extLst>
          </p:cNvPr>
          <p:cNvSpPr txBox="1"/>
          <p:nvPr/>
        </p:nvSpPr>
        <p:spPr>
          <a:xfrm>
            <a:off x="2881331" y="3224351"/>
            <a:ext cx="5672692" cy="6056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>
                <a:solidFill>
                  <a:schemeClr val="bg1"/>
                </a:solidFill>
                <a:latin typeface="EC Square Sans Cond Pro" panose="020B0506040000020004"/>
              </a:rPr>
              <a:t>DCAT-AP support</a:t>
            </a:r>
            <a:endParaRPr lang="en-US"/>
          </a:p>
        </p:txBody>
      </p:sp>
      <p:sp>
        <p:nvSpPr>
          <p:cNvPr id="25" name="AutoShape 1">
            <a:extLst>
              <a:ext uri="{FF2B5EF4-FFF2-40B4-BE49-F238E27FC236}">
                <a16:creationId xmlns:a16="http://schemas.microsoft.com/office/drawing/2014/main" id="{B43455F6-59DC-4EC5-12CB-D32BBCFC5C38}"/>
              </a:ext>
            </a:extLst>
          </p:cNvPr>
          <p:cNvSpPr>
            <a:spLocks/>
          </p:cNvSpPr>
          <p:nvPr/>
        </p:nvSpPr>
        <p:spPr bwMode="auto">
          <a:xfrm rot="8724079">
            <a:off x="9810891" y="3753874"/>
            <a:ext cx="4010959" cy="41757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4990"/>
                </a:moveTo>
                <a:cubicBezTo>
                  <a:pt x="21600" y="15126"/>
                  <a:pt x="21600" y="15263"/>
                  <a:pt x="21600" y="15399"/>
                </a:cubicBezTo>
                <a:cubicBezTo>
                  <a:pt x="21594" y="15445"/>
                  <a:pt x="21584" y="15490"/>
                  <a:pt x="21584" y="15536"/>
                </a:cubicBezTo>
                <a:cubicBezTo>
                  <a:pt x="21583" y="15866"/>
                  <a:pt x="21538" y="16191"/>
                  <a:pt x="21471" y="16513"/>
                </a:cubicBezTo>
                <a:cubicBezTo>
                  <a:pt x="21274" y="17469"/>
                  <a:pt x="20847" y="18299"/>
                  <a:pt x="20177" y="18995"/>
                </a:cubicBezTo>
                <a:cubicBezTo>
                  <a:pt x="19694" y="19496"/>
                  <a:pt x="19133" y="19885"/>
                  <a:pt x="18522" y="20201"/>
                </a:cubicBezTo>
                <a:cubicBezTo>
                  <a:pt x="17784" y="20582"/>
                  <a:pt x="17006" y="20844"/>
                  <a:pt x="16205" y="21041"/>
                </a:cubicBezTo>
                <a:cubicBezTo>
                  <a:pt x="15549" y="21201"/>
                  <a:pt x="14886" y="21315"/>
                  <a:pt x="14217" y="21398"/>
                </a:cubicBezTo>
                <a:cubicBezTo>
                  <a:pt x="13683" y="21465"/>
                  <a:pt x="13147" y="21516"/>
                  <a:pt x="12611" y="21540"/>
                </a:cubicBezTo>
                <a:cubicBezTo>
                  <a:pt x="12079" y="21565"/>
                  <a:pt x="11548" y="21574"/>
                  <a:pt x="11017" y="21590"/>
                </a:cubicBezTo>
                <a:cubicBezTo>
                  <a:pt x="10990" y="21591"/>
                  <a:pt x="10963" y="21597"/>
                  <a:pt x="10936" y="21600"/>
                </a:cubicBezTo>
                <a:cubicBezTo>
                  <a:pt x="10845" y="21600"/>
                  <a:pt x="10755" y="21600"/>
                  <a:pt x="10664" y="21600"/>
                </a:cubicBezTo>
                <a:cubicBezTo>
                  <a:pt x="10625" y="21597"/>
                  <a:pt x="10586" y="21591"/>
                  <a:pt x="10547" y="21590"/>
                </a:cubicBezTo>
                <a:cubicBezTo>
                  <a:pt x="9871" y="21583"/>
                  <a:pt x="9194" y="21560"/>
                  <a:pt x="8519" y="21510"/>
                </a:cubicBezTo>
                <a:cubicBezTo>
                  <a:pt x="7699" y="21448"/>
                  <a:pt x="6883" y="21349"/>
                  <a:pt x="6076" y="21190"/>
                </a:cubicBezTo>
                <a:cubicBezTo>
                  <a:pt x="5309" y="21038"/>
                  <a:pt x="4557" y="20834"/>
                  <a:pt x="3829" y="20540"/>
                </a:cubicBezTo>
                <a:cubicBezTo>
                  <a:pt x="3154" y="20267"/>
                  <a:pt x="2517" y="19924"/>
                  <a:pt x="1944" y="19461"/>
                </a:cubicBezTo>
                <a:cubicBezTo>
                  <a:pt x="1121" y="18795"/>
                  <a:pt x="541" y="17957"/>
                  <a:pt x="245" y="16918"/>
                </a:cubicBezTo>
                <a:cubicBezTo>
                  <a:pt x="130" y="16515"/>
                  <a:pt x="62" y="16103"/>
                  <a:pt x="34" y="15684"/>
                </a:cubicBezTo>
                <a:cubicBezTo>
                  <a:pt x="28" y="15595"/>
                  <a:pt x="12" y="15507"/>
                  <a:pt x="0" y="15418"/>
                </a:cubicBezTo>
                <a:cubicBezTo>
                  <a:pt x="0" y="15275"/>
                  <a:pt x="0" y="15132"/>
                  <a:pt x="0" y="14990"/>
                </a:cubicBezTo>
                <a:cubicBezTo>
                  <a:pt x="9" y="14932"/>
                  <a:pt x="24" y="14875"/>
                  <a:pt x="27" y="14816"/>
                </a:cubicBezTo>
                <a:cubicBezTo>
                  <a:pt x="62" y="14139"/>
                  <a:pt x="174" y="13473"/>
                  <a:pt x="337" y="12816"/>
                </a:cubicBezTo>
                <a:cubicBezTo>
                  <a:pt x="559" y="11922"/>
                  <a:pt x="866" y="11057"/>
                  <a:pt x="1225" y="10212"/>
                </a:cubicBezTo>
                <a:cubicBezTo>
                  <a:pt x="1746" y="8981"/>
                  <a:pt x="2363" y="7801"/>
                  <a:pt x="3036" y="6651"/>
                </a:cubicBezTo>
                <a:cubicBezTo>
                  <a:pt x="3688" y="5538"/>
                  <a:pt x="4394" y="4464"/>
                  <a:pt x="5204" y="3465"/>
                </a:cubicBezTo>
                <a:cubicBezTo>
                  <a:pt x="5753" y="2789"/>
                  <a:pt x="6344" y="2155"/>
                  <a:pt x="7010" y="1599"/>
                </a:cubicBezTo>
                <a:cubicBezTo>
                  <a:pt x="7544" y="1152"/>
                  <a:pt x="8116" y="766"/>
                  <a:pt x="8747" y="479"/>
                </a:cubicBezTo>
                <a:cubicBezTo>
                  <a:pt x="9265" y="244"/>
                  <a:pt x="9803" y="87"/>
                  <a:pt x="10368" y="32"/>
                </a:cubicBezTo>
                <a:cubicBezTo>
                  <a:pt x="10461" y="23"/>
                  <a:pt x="10553" y="11"/>
                  <a:pt x="10646" y="0"/>
                </a:cubicBezTo>
                <a:cubicBezTo>
                  <a:pt x="10755" y="0"/>
                  <a:pt x="10863" y="0"/>
                  <a:pt x="10972" y="0"/>
                </a:cubicBezTo>
                <a:cubicBezTo>
                  <a:pt x="10999" y="5"/>
                  <a:pt x="11025" y="13"/>
                  <a:pt x="11052" y="15"/>
                </a:cubicBezTo>
                <a:cubicBezTo>
                  <a:pt x="11211" y="33"/>
                  <a:pt x="11371" y="43"/>
                  <a:pt x="11529" y="68"/>
                </a:cubicBezTo>
                <a:cubicBezTo>
                  <a:pt x="12160" y="165"/>
                  <a:pt x="12750" y="387"/>
                  <a:pt x="13311" y="696"/>
                </a:cubicBezTo>
                <a:cubicBezTo>
                  <a:pt x="14032" y="1093"/>
                  <a:pt x="14670" y="1607"/>
                  <a:pt x="15261" y="2185"/>
                </a:cubicBezTo>
                <a:cubicBezTo>
                  <a:pt x="15902" y="2811"/>
                  <a:pt x="16477" y="3498"/>
                  <a:pt x="17005" y="4225"/>
                </a:cubicBezTo>
                <a:cubicBezTo>
                  <a:pt x="18227" y="5906"/>
                  <a:pt x="19254" y="7707"/>
                  <a:pt x="20128" y="9601"/>
                </a:cubicBezTo>
                <a:cubicBezTo>
                  <a:pt x="20596" y="10615"/>
                  <a:pt x="20991" y="11657"/>
                  <a:pt x="21264" y="12744"/>
                </a:cubicBezTo>
                <a:cubicBezTo>
                  <a:pt x="21441" y="13445"/>
                  <a:pt x="21573" y="14154"/>
                  <a:pt x="21585" y="14881"/>
                </a:cubicBezTo>
                <a:cubicBezTo>
                  <a:pt x="21586" y="14918"/>
                  <a:pt x="21595" y="14954"/>
                  <a:pt x="21600" y="14990"/>
                </a:cubicBezTo>
                <a:close/>
                <a:moveTo>
                  <a:pt x="21600" y="14990"/>
                </a:moveTo>
              </a:path>
            </a:pathLst>
          </a:cu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  <p:txBody>
          <a:bodyPr lIns="0" tIns="0" rIns="0" bIns="0"/>
          <a:lstStyle/>
          <a:p>
            <a:endParaRPr lang="en-US">
              <a:latin typeface="EC Square Sans Cond Pro" panose="020B0506040000020004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85F935B-86A3-D95D-E194-BA3138887A4B}"/>
              </a:ext>
            </a:extLst>
          </p:cNvPr>
          <p:cNvCxnSpPr/>
          <p:nvPr/>
        </p:nvCxnSpPr>
        <p:spPr>
          <a:xfrm>
            <a:off x="2881331" y="3899526"/>
            <a:ext cx="691243" cy="0"/>
          </a:xfrm>
          <a:prstGeom prst="line">
            <a:avLst/>
          </a:prstGeom>
          <a:noFill/>
          <a:ln w="25400">
            <a:gradFill>
              <a:gsLst>
                <a:gs pos="75000">
                  <a:srgbClr val="C3DB63"/>
                </a:gs>
                <a:gs pos="51000">
                  <a:srgbClr val="43C0BA"/>
                </a:gs>
                <a:gs pos="23000">
                  <a:srgbClr val="1759A9"/>
                </a:gs>
                <a:gs pos="0">
                  <a:srgbClr val="288EBF"/>
                </a:gs>
                <a:gs pos="92000">
                  <a:srgbClr val="F49222"/>
                </a:gs>
              </a:gsLst>
              <a:lin ang="2700000" scaled="0"/>
            </a:gradFill>
          </a:ln>
        </p:spPr>
      </p:cxnSp>
    </p:spTree>
    <p:extLst>
      <p:ext uri="{BB962C8B-B14F-4D97-AF65-F5344CB8AC3E}">
        <p14:creationId xmlns:p14="http://schemas.microsoft.com/office/powerpoint/2010/main" val="267284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EF Master Template">
  <a:themeElements>
    <a:clrScheme name="Custom 8">
      <a:dk1>
        <a:srgbClr val="000000"/>
      </a:dk1>
      <a:lt1>
        <a:srgbClr val="FFFFFF"/>
      </a:lt1>
      <a:dk2>
        <a:srgbClr val="003C8C"/>
      </a:dk2>
      <a:lt2>
        <a:srgbClr val="FFED00"/>
      </a:lt2>
      <a:accent1>
        <a:srgbClr val="9FC8BA"/>
      </a:accent1>
      <a:accent2>
        <a:srgbClr val="636365"/>
      </a:accent2>
      <a:accent3>
        <a:srgbClr val="5088C5"/>
      </a:accent3>
      <a:accent4>
        <a:srgbClr val="183A66"/>
      </a:accent4>
      <a:accent5>
        <a:srgbClr val="F4CF30"/>
      </a:accent5>
      <a:accent6>
        <a:srgbClr val="CDCDCD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EC Square Sans Pro" panose="020B05060400000200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EF Master Template">
  <a:themeElements>
    <a:clrScheme name="Custom 8">
      <a:dk1>
        <a:srgbClr val="000000"/>
      </a:dk1>
      <a:lt1>
        <a:srgbClr val="FFFFFF"/>
      </a:lt1>
      <a:dk2>
        <a:srgbClr val="003C8C"/>
      </a:dk2>
      <a:lt2>
        <a:srgbClr val="FFED00"/>
      </a:lt2>
      <a:accent1>
        <a:srgbClr val="9FC8BA"/>
      </a:accent1>
      <a:accent2>
        <a:srgbClr val="636365"/>
      </a:accent2>
      <a:accent3>
        <a:srgbClr val="5088C5"/>
      </a:accent3>
      <a:accent4>
        <a:srgbClr val="183A66"/>
      </a:accent4>
      <a:accent5>
        <a:srgbClr val="F4CF30"/>
      </a:accent5>
      <a:accent6>
        <a:srgbClr val="CDCDCD"/>
      </a:accent6>
      <a:hlink>
        <a:srgbClr val="0000FF"/>
      </a:hlink>
      <a:folHlink>
        <a:srgbClr val="FF00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err="1" smtClean="0">
            <a:latin typeface="EC Square Sans Pro" panose="020B05060400000200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(20200224)(CEF slide template)(v1.0)" id="{94F66E90-FCF5-48D0-B082-7E230ED280DD}" vid="{F555CA66-7B34-457E-A2A8-059EBB89783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10ce5-8ec0-4fd8-b1dd-f6cba71219dc">
      <Terms xmlns="http://schemas.microsoft.com/office/infopath/2007/PartnerControls"/>
    </lcf76f155ced4ddcb4097134ff3c332f>
    <TaxCatchAll xmlns="00a70306-d1de-4b29-b402-eac482ba592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200DCCE1B17F458B59C21D3F48D6D5" ma:contentTypeVersion="13" ma:contentTypeDescription="Create a new document." ma:contentTypeScope="" ma:versionID="4f86fd7121f2905d6dd090c31e1c10f5">
  <xsd:schema xmlns:xsd="http://www.w3.org/2001/XMLSchema" xmlns:xs="http://www.w3.org/2001/XMLSchema" xmlns:p="http://schemas.microsoft.com/office/2006/metadata/properties" xmlns:ns2="05e10ce5-8ec0-4fd8-b1dd-f6cba71219dc" xmlns:ns3="00a70306-d1de-4b29-b402-eac482ba5921" targetNamespace="http://schemas.microsoft.com/office/2006/metadata/properties" ma:root="true" ma:fieldsID="4a66a436161e9fc904e60508dbc56573" ns2:_="" ns3:_="">
    <xsd:import namespace="05e10ce5-8ec0-4fd8-b1dd-f6cba71219dc"/>
    <xsd:import namespace="00a70306-d1de-4b29-b402-eac482ba5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10ce5-8ec0-4fd8-b1dd-f6cba71219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87cc964-1fad-4322-8c46-b34bf62841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a70306-d1de-4b29-b402-eac482ba592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e72affc-98e0-4d33-b9d0-366c3c34033b}" ma:internalName="TaxCatchAll" ma:showField="CatchAllData" ma:web="00a70306-d1de-4b29-b402-eac482ba5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D07C21-138C-44BB-9D0B-0C976E5917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E6372F-CB35-4F4F-8C0A-A7175F9931F0}">
  <ds:schemaRefs>
    <ds:schemaRef ds:uri="288cc632-68ed-4cb9-bd7e-1777f429e640"/>
    <ds:schemaRef ds:uri="96fa203b-66ba-4265-9a07-2a8a00c58bc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05e10ce5-8ec0-4fd8-b1dd-f6cba71219dc"/>
    <ds:schemaRef ds:uri="00a70306-d1de-4b29-b402-eac482ba5921"/>
  </ds:schemaRefs>
</ds:datastoreItem>
</file>

<file path=customXml/itemProps3.xml><?xml version="1.0" encoding="utf-8"?>
<ds:datastoreItem xmlns:ds="http://schemas.openxmlformats.org/officeDocument/2006/customXml" ds:itemID="{5F5D6F3C-3A70-4CC9-AADD-77E1C352A6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10ce5-8ec0-4fd8-b1dd-f6cba71219dc"/>
    <ds:schemaRef ds:uri="00a70306-d1de-4b29-b402-eac482ba5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17</Slides>
  <Notes>12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1_CEF Master Template</vt:lpstr>
      <vt:lpstr>2_CEF Master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Strategic benefits</vt:lpstr>
      <vt:lpstr>PowerPoint Presentation</vt:lpstr>
      <vt:lpstr>PowerPoint Presentation</vt:lpstr>
      <vt:lpstr>Supporting data spaces </vt:lpstr>
      <vt:lpstr>PowerPoint Presentation</vt:lpstr>
      <vt:lpstr>DCAT-AP reuse guidelines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9</cp:revision>
  <dcterms:created xsi:type="dcterms:W3CDTF">2023-12-12T12:44:04Z</dcterms:created>
  <dcterms:modified xsi:type="dcterms:W3CDTF">2026-05-04T17:38:35Z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0x010100FB200DCCE1B17F458B59C21D3F48D6D5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2025-01-18T07:54:47Z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5f1145a1-6fc5-4a28-a02d-30c173085c79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10, 3, 0, 2</vt:lpwstr>
  </property>
</Properties>
</file>